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8" r:id="rId2"/>
    <p:sldId id="257" r:id="rId3"/>
    <p:sldId id="259" r:id="rId4"/>
    <p:sldId id="267" r:id="rId5"/>
    <p:sldId id="266" r:id="rId6"/>
    <p:sldId id="263" r:id="rId7"/>
    <p:sldId id="264" r:id="rId8"/>
    <p:sldId id="260" r:id="rId9"/>
    <p:sldId id="261" r:id="rId10"/>
    <p:sldId id="262" r:id="rId11"/>
    <p:sldId id="265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7" r:id="rId29"/>
    <p:sldId id="286" r:id="rId30"/>
  </p:sldIdLst>
  <p:sldSz cx="12192000" cy="6858000"/>
  <p:notesSz cx="6858000" cy="9144000"/>
  <p:embeddedFontLst>
    <p:embeddedFont>
      <p:font typeface="맑은 고딕" panose="020B0503020000020004" pitchFamily="50" charset="-127"/>
      <p:regular r:id="rId33"/>
      <p:bold r:id="rId34"/>
    </p:embeddedFont>
    <p:embeddedFont>
      <p:font typeface="에스코어 드림 5 Medium" panose="020B0503030302020204" pitchFamily="34" charset="-127"/>
      <p:regular r:id="rId35"/>
    </p:embeddedFont>
    <p:embeddedFont>
      <p:font typeface="에스코어 드림 6 Bold" panose="020B0703030302020204" pitchFamily="34" charset="-127"/>
      <p:bold r:id="rId36"/>
    </p:embeddedFont>
    <p:embeddedFont>
      <p:font typeface="에스코어 드림 7 ExtraBold" panose="020B0803030302020204" pitchFamily="34" charset="-127"/>
      <p:bold r:id="rId37"/>
    </p:embeddedFont>
    <p:embeddedFont>
      <p:font typeface="에스코어 드림 8 Heavy" panose="020B0903030302020204" pitchFamily="34" charset="-127"/>
      <p:bold r:id="rId38"/>
    </p:embeddedFont>
    <p:embeddedFont>
      <p:font typeface="Arial Black" panose="020B0A04020102020204" pitchFamily="34" charset="0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84CC"/>
    <a:srgbClr val="205E9C"/>
    <a:srgbClr val="FFDDDD"/>
    <a:srgbClr val="FF9999"/>
    <a:srgbClr val="CEE6FF"/>
    <a:srgbClr val="A2C7E8"/>
    <a:srgbClr val="66FFFF"/>
    <a:srgbClr val="97B5F7"/>
    <a:srgbClr val="FDD4BB"/>
    <a:srgbClr val="FFDA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57" autoAdjust="0"/>
    <p:restoredTop sz="94660"/>
  </p:normalViewPr>
  <p:slideViewPr>
    <p:cSldViewPr snapToGrid="0">
      <p:cViewPr>
        <p:scale>
          <a:sx n="75" d="100"/>
          <a:sy n="75" d="100"/>
        </p:scale>
        <p:origin x="798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355096011565949E-2"/>
          <c:y val="4.2257714170402166E-2"/>
          <c:w val="0.88679110948554241"/>
          <c:h val="0.805317670319404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피해응답인원(만명)</c:v>
                </c:pt>
              </c:strCache>
            </c:strRef>
          </c:tx>
          <c:spPr>
            <a:solidFill>
              <a:srgbClr val="DAE5FA"/>
            </a:solidFill>
            <a:ln>
              <a:noFill/>
            </a:ln>
            <a:effectLst>
              <a:outerShdw blurRad="76200" dist="38100" algn="l" rotWithShape="0">
                <a:prstClr val="black">
                  <a:alpha val="30000"/>
                </a:prstClr>
              </a:outerShdw>
              <a:softEdge rad="25400"/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13년</c:v>
                </c:pt>
                <c:pt idx="1">
                  <c:v>14년</c:v>
                </c:pt>
                <c:pt idx="2">
                  <c:v>15년</c:v>
                </c:pt>
                <c:pt idx="3">
                  <c:v>16년</c:v>
                </c:pt>
                <c:pt idx="4">
                  <c:v>17년</c:v>
                </c:pt>
                <c:pt idx="5">
                  <c:v>18년</c:v>
                </c:pt>
                <c:pt idx="6">
                  <c:v>19년</c:v>
                </c:pt>
                <c:pt idx="7">
                  <c:v>20년</c:v>
                </c:pt>
                <c:pt idx="8">
                  <c:v>21년</c:v>
                </c:pt>
                <c:pt idx="9">
                  <c:v>22년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9.4</c:v>
                </c:pt>
                <c:pt idx="1">
                  <c:v>6.3</c:v>
                </c:pt>
                <c:pt idx="2">
                  <c:v>4.4000000000000004</c:v>
                </c:pt>
                <c:pt idx="3">
                  <c:v>3.9</c:v>
                </c:pt>
                <c:pt idx="4">
                  <c:v>3.7</c:v>
                </c:pt>
                <c:pt idx="5">
                  <c:v>5</c:v>
                </c:pt>
                <c:pt idx="6">
                  <c:v>6</c:v>
                </c:pt>
                <c:pt idx="7">
                  <c:v>2.7</c:v>
                </c:pt>
                <c:pt idx="8">
                  <c:v>3.6</c:v>
                </c:pt>
                <c:pt idx="9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A7-46E7-8999-913918904D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3090832"/>
        <c:axId val="1313092496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피해응답율(%)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13년</c:v>
                </c:pt>
                <c:pt idx="1">
                  <c:v>14년</c:v>
                </c:pt>
                <c:pt idx="2">
                  <c:v>15년</c:v>
                </c:pt>
                <c:pt idx="3">
                  <c:v>16년</c:v>
                </c:pt>
                <c:pt idx="4">
                  <c:v>17년</c:v>
                </c:pt>
                <c:pt idx="5">
                  <c:v>18년</c:v>
                </c:pt>
                <c:pt idx="6">
                  <c:v>19년</c:v>
                </c:pt>
                <c:pt idx="7">
                  <c:v>20년</c:v>
                </c:pt>
                <c:pt idx="8">
                  <c:v>21년</c:v>
                </c:pt>
                <c:pt idx="9">
                  <c:v>22년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2.2000000000000002</c:v>
                </c:pt>
                <c:pt idx="1">
                  <c:v>1.4</c:v>
                </c:pt>
                <c:pt idx="2">
                  <c:v>1</c:v>
                </c:pt>
                <c:pt idx="3">
                  <c:v>0.9</c:v>
                </c:pt>
                <c:pt idx="4">
                  <c:v>0.9</c:v>
                </c:pt>
                <c:pt idx="5">
                  <c:v>1.3</c:v>
                </c:pt>
                <c:pt idx="6">
                  <c:v>1.6</c:v>
                </c:pt>
                <c:pt idx="7">
                  <c:v>0.9</c:v>
                </c:pt>
                <c:pt idx="8">
                  <c:v>1.1000000000000001</c:v>
                </c:pt>
                <c:pt idx="9">
                  <c:v>1.7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A7-46E7-8999-913918904D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67510240"/>
        <c:axId val="1367518976"/>
      </c:lineChart>
      <c:catAx>
        <c:axId val="131309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+mn-cs"/>
              </a:defRPr>
            </a:pPr>
            <a:endParaRPr lang="ko-KR"/>
          </a:p>
        </c:txPr>
        <c:crossAx val="1313092496"/>
        <c:crosses val="autoZero"/>
        <c:auto val="1"/>
        <c:lblAlgn val="ctr"/>
        <c:lblOffset val="100"/>
        <c:noMultiLvlLbl val="0"/>
      </c:catAx>
      <c:valAx>
        <c:axId val="1313092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+mn-cs"/>
              </a:defRPr>
            </a:pPr>
            <a:endParaRPr lang="ko-KR"/>
          </a:p>
        </c:txPr>
        <c:crossAx val="1313090832"/>
        <c:crosses val="autoZero"/>
        <c:crossBetween val="between"/>
        <c:majorUnit val="2"/>
      </c:valAx>
      <c:valAx>
        <c:axId val="1367518976"/>
        <c:scaling>
          <c:orientation val="minMax"/>
        </c:scaling>
        <c:delete val="0"/>
        <c:axPos val="r"/>
        <c:numFmt formatCode="General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+mn-cs"/>
              </a:defRPr>
            </a:pPr>
            <a:endParaRPr lang="ko-KR"/>
          </a:p>
        </c:txPr>
        <c:crossAx val="1367510240"/>
        <c:crosses val="max"/>
        <c:crossBetween val="between"/>
      </c:valAx>
      <c:catAx>
        <c:axId val="13675102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675189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151970069405305"/>
          <c:y val="0.929569493854285"/>
          <c:w val="0.48977009935628046"/>
          <c:h val="6.46713782681350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50000"/>
              <a:lumOff val="50000"/>
            </a:schemeClr>
          </a:solidFill>
          <a:latin typeface="휴먼모음T" panose="02030504000101010101" pitchFamily="18" charset="-127"/>
          <a:ea typeface="휴먼모음T" panose="02030504000101010101" pitchFamily="18" charset="-127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355096011565949E-2"/>
          <c:y val="4.2257714170402166E-2"/>
          <c:w val="0.88679110948554241"/>
          <c:h val="0.805317670319404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피해응답인원(만명)</c:v>
                </c:pt>
              </c:strCache>
            </c:strRef>
          </c:tx>
          <c:spPr>
            <a:solidFill>
              <a:srgbClr val="DAE5FA"/>
            </a:solidFill>
            <a:ln>
              <a:noFill/>
            </a:ln>
            <a:effectLst>
              <a:outerShdw blurRad="76200" dist="38100" algn="l" rotWithShape="0">
                <a:prstClr val="black">
                  <a:alpha val="30000"/>
                </a:prstClr>
              </a:outerShdw>
              <a:softEdge rad="25400"/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13년</c:v>
                </c:pt>
                <c:pt idx="1">
                  <c:v>14년</c:v>
                </c:pt>
                <c:pt idx="2">
                  <c:v>15년</c:v>
                </c:pt>
                <c:pt idx="3">
                  <c:v>16년</c:v>
                </c:pt>
                <c:pt idx="4">
                  <c:v>17년</c:v>
                </c:pt>
                <c:pt idx="5">
                  <c:v>18년</c:v>
                </c:pt>
                <c:pt idx="6">
                  <c:v>19년</c:v>
                </c:pt>
                <c:pt idx="7">
                  <c:v>20년</c:v>
                </c:pt>
                <c:pt idx="8">
                  <c:v>21년</c:v>
                </c:pt>
                <c:pt idx="9">
                  <c:v>22년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9.4</c:v>
                </c:pt>
                <c:pt idx="1">
                  <c:v>6.3</c:v>
                </c:pt>
                <c:pt idx="2">
                  <c:v>4.4000000000000004</c:v>
                </c:pt>
                <c:pt idx="3">
                  <c:v>3.9</c:v>
                </c:pt>
                <c:pt idx="4">
                  <c:v>3.7</c:v>
                </c:pt>
                <c:pt idx="5">
                  <c:v>5</c:v>
                </c:pt>
                <c:pt idx="6">
                  <c:v>6</c:v>
                </c:pt>
                <c:pt idx="7">
                  <c:v>2.7</c:v>
                </c:pt>
                <c:pt idx="8">
                  <c:v>3.6</c:v>
                </c:pt>
                <c:pt idx="9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97-415F-8F1D-D4858930DB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3090832"/>
        <c:axId val="1313092496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피해응답율(%)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13년</c:v>
                </c:pt>
                <c:pt idx="1">
                  <c:v>14년</c:v>
                </c:pt>
                <c:pt idx="2">
                  <c:v>15년</c:v>
                </c:pt>
                <c:pt idx="3">
                  <c:v>16년</c:v>
                </c:pt>
                <c:pt idx="4">
                  <c:v>17년</c:v>
                </c:pt>
                <c:pt idx="5">
                  <c:v>18년</c:v>
                </c:pt>
                <c:pt idx="6">
                  <c:v>19년</c:v>
                </c:pt>
                <c:pt idx="7">
                  <c:v>20년</c:v>
                </c:pt>
                <c:pt idx="8">
                  <c:v>21년</c:v>
                </c:pt>
                <c:pt idx="9">
                  <c:v>22년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2.2000000000000002</c:v>
                </c:pt>
                <c:pt idx="1">
                  <c:v>1.4</c:v>
                </c:pt>
                <c:pt idx="2">
                  <c:v>1</c:v>
                </c:pt>
                <c:pt idx="3">
                  <c:v>0.9</c:v>
                </c:pt>
                <c:pt idx="4">
                  <c:v>0.9</c:v>
                </c:pt>
                <c:pt idx="5">
                  <c:v>1.3</c:v>
                </c:pt>
                <c:pt idx="6">
                  <c:v>1.6</c:v>
                </c:pt>
                <c:pt idx="7">
                  <c:v>0.9</c:v>
                </c:pt>
                <c:pt idx="8">
                  <c:v>1.1000000000000001</c:v>
                </c:pt>
                <c:pt idx="9">
                  <c:v>1.7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97-415F-8F1D-D4858930DB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67510240"/>
        <c:axId val="1367518976"/>
      </c:lineChart>
      <c:catAx>
        <c:axId val="131309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+mn-cs"/>
              </a:defRPr>
            </a:pPr>
            <a:endParaRPr lang="ko-KR"/>
          </a:p>
        </c:txPr>
        <c:crossAx val="1313092496"/>
        <c:crosses val="autoZero"/>
        <c:auto val="1"/>
        <c:lblAlgn val="ctr"/>
        <c:lblOffset val="100"/>
        <c:noMultiLvlLbl val="0"/>
      </c:catAx>
      <c:valAx>
        <c:axId val="1313092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+mn-cs"/>
              </a:defRPr>
            </a:pPr>
            <a:endParaRPr lang="ko-KR"/>
          </a:p>
        </c:txPr>
        <c:crossAx val="1313090832"/>
        <c:crosses val="autoZero"/>
        <c:crossBetween val="between"/>
        <c:majorUnit val="2"/>
      </c:valAx>
      <c:valAx>
        <c:axId val="1367518976"/>
        <c:scaling>
          <c:orientation val="minMax"/>
        </c:scaling>
        <c:delete val="0"/>
        <c:axPos val="r"/>
        <c:numFmt formatCode="General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+mn-cs"/>
              </a:defRPr>
            </a:pPr>
            <a:endParaRPr lang="ko-KR"/>
          </a:p>
        </c:txPr>
        <c:crossAx val="1367510240"/>
        <c:crosses val="max"/>
        <c:crossBetween val="between"/>
      </c:valAx>
      <c:catAx>
        <c:axId val="13675102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675189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50000"/>
              <a:lumOff val="50000"/>
            </a:schemeClr>
          </a:solidFill>
          <a:latin typeface="휴먼모음T" panose="02030504000101010101" pitchFamily="18" charset="-127"/>
          <a:ea typeface="휴먼모음T" panose="02030504000101010101" pitchFamily="18" charset="-127"/>
        </a:defRPr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A169D03-24DF-AFC9-0CD4-3A202A04DA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11CDD5-9858-4026-9817-D307B26636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47DCA-66B3-4174-8615-4484FD63DAFC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D5D7DB-AF44-85E4-82FA-3AA6680C2A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086B89-A3B9-F310-A1DF-B3204A2748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1E009-E0CD-478F-A957-D131DC5BD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9715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57E5E-9440-4A1D-9562-A81ACF19C8F4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643C9-57DC-47F7-88FE-64BD4E889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42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5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E058-D0FD-4DF8-8BB6-EF998338C874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870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E058-D0FD-4DF8-8BB6-EF998338C874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5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E058-D0FD-4DF8-8BB6-EF998338C874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41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E058-D0FD-4DF8-8BB6-EF998338C874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1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E058-D0FD-4DF8-8BB6-EF998338C874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0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E058-D0FD-4DF8-8BB6-EF998338C874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74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E058-D0FD-4DF8-8BB6-EF998338C874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873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E058-D0FD-4DF8-8BB6-EF998338C874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436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E058-D0FD-4DF8-8BB6-EF998338C874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23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E058-D0FD-4DF8-8BB6-EF998338C874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57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E058-D0FD-4DF8-8BB6-EF998338C874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934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DE058-D0FD-4DF8-8BB6-EF998338C874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64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29.png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6.wdp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8.png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8.png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0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19088" y="1619248"/>
            <a:ext cx="3795713" cy="3695699"/>
            <a:chOff x="-376238" y="1685926"/>
            <a:chExt cx="3190875" cy="3286125"/>
          </a:xfrm>
        </p:grpSpPr>
        <p:sp>
          <p:nvSpPr>
            <p:cNvPr id="3" name="타원 2"/>
            <p:cNvSpPr/>
            <p:nvPr/>
          </p:nvSpPr>
          <p:spPr>
            <a:xfrm>
              <a:off x="-376238" y="1685926"/>
              <a:ext cx="3190875" cy="3286125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-376238" y="1685926"/>
              <a:ext cx="3190875" cy="3286125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872537" y="1619247"/>
            <a:ext cx="3795713" cy="3695699"/>
            <a:chOff x="5929312" y="733425"/>
            <a:chExt cx="3795713" cy="3695699"/>
          </a:xfrm>
        </p:grpSpPr>
        <p:sp>
          <p:nvSpPr>
            <p:cNvPr id="49" name="타원 48"/>
            <p:cNvSpPr/>
            <p:nvPr/>
          </p:nvSpPr>
          <p:spPr>
            <a:xfrm>
              <a:off x="5929312" y="733425"/>
              <a:ext cx="3795713" cy="3695699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5929312" y="733425"/>
              <a:ext cx="3795713" cy="3695699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938070" y="2543766"/>
            <a:ext cx="4634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ea typeface="휴먼모음T" panose="02030504000101010101" pitchFamily="18" charset="-127"/>
              </a:rPr>
              <a:t>Alert-You</a:t>
            </a:r>
            <a:endParaRPr lang="ko-KR" altLang="en-US" sz="540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  <a:ea typeface="휴먼모음T" panose="0203050400010101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62421" y="3467096"/>
            <a:ext cx="438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원 터치 학생 보호 어플리케이션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674346" y="6027340"/>
            <a:ext cx="5198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삼성</a:t>
            </a: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SW</a:t>
            </a:r>
            <a:r>
              <a:rPr lang="ko-KR" altLang="en-US" sz="140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아카데미 </a:t>
            </a: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7</a:t>
            </a:r>
            <a:r>
              <a:rPr lang="ko-KR" altLang="en-US" sz="140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 대전 자율 </a:t>
            </a: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</a:t>
            </a:r>
            <a:r>
              <a:rPr lang="ko-KR" altLang="en-US" sz="140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반 </a:t>
            </a: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B109</a:t>
            </a:r>
            <a:endParaRPr lang="ko-KR" altLang="en-US" sz="1400">
              <a:solidFill>
                <a:schemeClr val="accent1">
                  <a:lumMod val="5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74346" y="6275124"/>
            <a:ext cx="5198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박시원 송상진 이원우 이현정 김애리 박승훈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D8C0D57-362E-220A-66CE-C065F02D1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19" y="2304363"/>
            <a:ext cx="2090964" cy="232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0434412-096E-BBB1-A144-268B813B9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DD4B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741" y="2333391"/>
            <a:ext cx="2096211" cy="208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06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660099A-5390-3B34-9C4E-549C73E862E2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A81A2369-6AD2-09A3-3C08-5DF3EC428FF4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506F5FB-AB41-DD2B-FF51-F37BC1C618D8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BB5FD76-504A-A701-E0E1-F8C51F28948B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 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52C84A-12AD-6692-FBAF-C1F9561B04EB}"/>
              </a:ext>
            </a:extLst>
          </p:cNvPr>
          <p:cNvSpPr txBox="1"/>
          <p:nvPr/>
        </p:nvSpPr>
        <p:spPr>
          <a:xfrm>
            <a:off x="8508929" y="5687789"/>
            <a:ext cx="187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rgbClr val="205E9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가해자 처벌</a:t>
            </a:r>
          </a:p>
        </p:txBody>
      </p:sp>
      <p:sp>
        <p:nvSpPr>
          <p:cNvPr id="15" name="모서리가 둥근 직사각형 23">
            <a:extLst>
              <a:ext uri="{FF2B5EF4-FFF2-40B4-BE49-F238E27FC236}">
                <a16:creationId xmlns:a16="http://schemas.microsoft.com/office/drawing/2014/main" id="{8902E6E0-9304-DBC1-89A6-5A00B4BD9049}"/>
              </a:ext>
            </a:extLst>
          </p:cNvPr>
          <p:cNvSpPr/>
          <p:nvPr/>
        </p:nvSpPr>
        <p:spPr>
          <a:xfrm>
            <a:off x="4323778" y="2583900"/>
            <a:ext cx="2584800" cy="25596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6F4CE9-4435-C023-CBA7-4095CAFF9B39}"/>
              </a:ext>
            </a:extLst>
          </p:cNvPr>
          <p:cNvSpPr txBox="1"/>
          <p:nvPr/>
        </p:nvSpPr>
        <p:spPr>
          <a:xfrm>
            <a:off x="4605401" y="5318457"/>
            <a:ext cx="187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피해 상담</a:t>
            </a:r>
          </a:p>
        </p:txBody>
      </p:sp>
      <p:sp>
        <p:nvSpPr>
          <p:cNvPr id="21" name="모서리가 둥근 직사각형 23">
            <a:extLst>
              <a:ext uri="{FF2B5EF4-FFF2-40B4-BE49-F238E27FC236}">
                <a16:creationId xmlns:a16="http://schemas.microsoft.com/office/drawing/2014/main" id="{958A06B7-B210-2644-DE84-D71CB27174BC}"/>
              </a:ext>
            </a:extLst>
          </p:cNvPr>
          <p:cNvSpPr/>
          <p:nvPr/>
        </p:nvSpPr>
        <p:spPr>
          <a:xfrm>
            <a:off x="924371" y="2583900"/>
            <a:ext cx="2584800" cy="25596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648597-E97B-B186-0591-32E2336C0C38}"/>
              </a:ext>
            </a:extLst>
          </p:cNvPr>
          <p:cNvSpPr txBox="1"/>
          <p:nvPr/>
        </p:nvSpPr>
        <p:spPr>
          <a:xfrm>
            <a:off x="1281744" y="5318457"/>
            <a:ext cx="187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예방 교육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E1E60F0-4285-9B8A-049A-D3520ABB729F}"/>
              </a:ext>
            </a:extLst>
          </p:cNvPr>
          <p:cNvGrpSpPr/>
          <p:nvPr/>
        </p:nvGrpSpPr>
        <p:grpSpPr>
          <a:xfrm>
            <a:off x="7723186" y="2039223"/>
            <a:ext cx="3441541" cy="3369034"/>
            <a:chOff x="1847850" y="1228726"/>
            <a:chExt cx="1476375" cy="2933700"/>
          </a:xfrm>
        </p:grpSpPr>
        <p:sp>
          <p:nvSpPr>
            <p:cNvPr id="26" name="모서리가 둥근 직사각형 18">
              <a:extLst>
                <a:ext uri="{FF2B5EF4-FFF2-40B4-BE49-F238E27FC236}">
                  <a16:creationId xmlns:a16="http://schemas.microsoft.com/office/drawing/2014/main" id="{AB8E6D6F-F727-39E3-D64A-2AE8B11DFCF2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19">
              <a:extLst>
                <a:ext uri="{FF2B5EF4-FFF2-40B4-BE49-F238E27FC236}">
                  <a16:creationId xmlns:a16="http://schemas.microsoft.com/office/drawing/2014/main" id="{3B54DBB0-79EE-A9E7-E733-FC10F01FA07C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1DEEA47-204A-B929-0EC6-5011707278F7}"/>
              </a:ext>
            </a:extLst>
          </p:cNvPr>
          <p:cNvSpPr txBox="1"/>
          <p:nvPr/>
        </p:nvSpPr>
        <p:spPr>
          <a:xfrm>
            <a:off x="3853575" y="575675"/>
            <a:ext cx="4563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학교 폭력 조치 사항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2528600-29F7-2101-243F-06693A51C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48" y="3015975"/>
            <a:ext cx="1832250" cy="18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29B2DC1B-4AAC-F1DC-5298-1F509DEEB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401" y="2915962"/>
            <a:ext cx="1932263" cy="193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CEA42740-2F8E-E5D9-A9B9-8B903240D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427" y="2419413"/>
            <a:ext cx="2608025" cy="26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58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07646" y="2572377"/>
            <a:ext cx="8218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2256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학교 폭력이 발생하고 있는 그 순간</a:t>
            </a:r>
            <a:endParaRPr lang="ko-KR" altLang="en-US" sz="4000" b="0">
              <a:solidFill>
                <a:srgbClr val="225686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1043" y="1623418"/>
            <a:ext cx="6822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rgbClr val="2256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사전</a:t>
            </a:r>
            <a:r>
              <a:rPr lang="en-US" altLang="ko-KR" sz="4000">
                <a:solidFill>
                  <a:srgbClr val="2256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4000">
                <a:solidFill>
                  <a:srgbClr val="2256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사후 조치도 중요하지만</a:t>
            </a:r>
            <a:r>
              <a:rPr lang="en-US" altLang="ko-KR" sz="4000">
                <a:solidFill>
                  <a:srgbClr val="2256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endParaRPr lang="ko-KR" altLang="en-US" sz="4000" b="0">
              <a:solidFill>
                <a:srgbClr val="225686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7732" y="3521336"/>
            <a:ext cx="6488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2256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누군가 도와주면 좋지 않을까</a:t>
            </a:r>
            <a:r>
              <a:rPr lang="en-US" altLang="ko-KR" sz="4000">
                <a:solidFill>
                  <a:srgbClr val="2256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?</a:t>
            </a:r>
            <a:endParaRPr lang="ko-KR" altLang="en-US" sz="4000" b="0">
              <a:solidFill>
                <a:srgbClr val="225686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61DDC7-BB82-35D6-D576-FC5153AED972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10" name="모서리가 둥근 직사각형 32">
              <a:extLst>
                <a:ext uri="{FF2B5EF4-FFF2-40B4-BE49-F238E27FC236}">
                  <a16:creationId xmlns:a16="http://schemas.microsoft.com/office/drawing/2014/main" id="{E974FA4A-799E-67B2-5627-E564C1A192C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3" name="모서리가 둥근 직사각형 33">
              <a:extLst>
                <a:ext uri="{FF2B5EF4-FFF2-40B4-BE49-F238E27FC236}">
                  <a16:creationId xmlns:a16="http://schemas.microsoft.com/office/drawing/2014/main" id="{2F2859A6-44DC-B513-F678-AE6E089D4E3A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859C092-AFB6-BF44-A10E-A2A9976E3447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 배경</a:t>
            </a: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4B42681-2C15-9773-00B1-B9DAF4762DD8}"/>
              </a:ext>
            </a:extLst>
          </p:cNvPr>
          <p:cNvSpPr/>
          <p:nvPr/>
        </p:nvSpPr>
        <p:spPr>
          <a:xfrm>
            <a:off x="4367426" y="5029200"/>
            <a:ext cx="3648074" cy="1200150"/>
          </a:xfrm>
          <a:prstGeom prst="flowChartTerminator">
            <a:avLst/>
          </a:prstGeom>
          <a:solidFill>
            <a:srgbClr val="A5C9ED"/>
          </a:solidFill>
          <a:ln>
            <a:noFill/>
          </a:ln>
          <a:effectLst>
            <a:outerShdw blurRad="533400" dist="177800" dir="2400000" sx="109000" sy="109000" algn="tl" rotWithShape="0">
              <a:schemeClr val="accent1">
                <a:lumMod val="40000"/>
                <a:lumOff val="60000"/>
                <a:alpha val="40000"/>
              </a:scheme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00FAA78-6CDB-927F-1E85-660BA018F324}"/>
              </a:ext>
            </a:extLst>
          </p:cNvPr>
          <p:cNvSpPr/>
          <p:nvPr/>
        </p:nvSpPr>
        <p:spPr>
          <a:xfrm>
            <a:off x="6736769" y="4991100"/>
            <a:ext cx="1266825" cy="12763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876300" sx="108000" sy="108000" algn="ctr" rotWithShape="0">
              <a:schemeClr val="bg1">
                <a:lumMod val="9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86A546B-F48F-7AEF-45E1-C3AAEE6A0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2957">
            <a:off x="9563095" y="2946166"/>
            <a:ext cx="2029990" cy="202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2A40F81-B02F-AD44-FF87-73A6FC4E187E}"/>
              </a:ext>
            </a:extLst>
          </p:cNvPr>
          <p:cNvSpPr txBox="1"/>
          <p:nvPr/>
        </p:nvSpPr>
        <p:spPr>
          <a:xfrm>
            <a:off x="6900281" y="5048070"/>
            <a:ext cx="93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>
                <a:solidFill>
                  <a:srgbClr val="84B4E0"/>
                </a:solidFill>
                <a:latin typeface="Arial Black" panose="020B0A04020102020204" pitchFamily="34" charset="0"/>
              </a:rPr>
              <a:t>!</a:t>
            </a:r>
            <a:endParaRPr lang="ko-KR" altLang="en-US" sz="7200">
              <a:solidFill>
                <a:srgbClr val="84B4E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19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 배경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F3FE8C-76BA-82B2-EF92-5111E49F7112}"/>
              </a:ext>
            </a:extLst>
          </p:cNvPr>
          <p:cNvSpPr txBox="1"/>
          <p:nvPr/>
        </p:nvSpPr>
        <p:spPr>
          <a:xfrm>
            <a:off x="3502106" y="583235"/>
            <a:ext cx="5187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학교 폭력 앱 개발 현황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123E3-912A-90DA-5AD8-5513DEBABFDA}"/>
              </a:ext>
            </a:extLst>
          </p:cNvPr>
          <p:cNvSpPr txBox="1"/>
          <p:nvPr/>
        </p:nvSpPr>
        <p:spPr>
          <a:xfrm>
            <a:off x="7315200" y="6478924"/>
            <a:ext cx="481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출처 </a:t>
            </a:r>
            <a:r>
              <a:rPr lang="en-US" altLang="ko-KR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교육부 </a:t>
            </a:r>
            <a:r>
              <a:rPr lang="en-US" altLang="ko-KR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2022</a:t>
            </a:r>
            <a:r>
              <a:rPr lang="ko-KR" altLang="en-US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</a:t>
            </a:r>
            <a:r>
              <a:rPr lang="en-US" altLang="ko-KR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 학교폭력 실태조사 결과 발표</a:t>
            </a:r>
            <a:endParaRPr lang="ko-KR" altLang="en-US" sz="1400" b="0">
              <a:solidFill>
                <a:schemeClr val="bg1">
                  <a:lumMod val="50000"/>
                </a:schemeClr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6861B7-D0DD-61A3-5D7D-1B3404295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" t="3309"/>
          <a:stretch/>
        </p:blipFill>
        <p:spPr>
          <a:xfrm>
            <a:off x="1757281" y="1704506"/>
            <a:ext cx="8969871" cy="3851077"/>
          </a:xfrm>
          <a:prstGeom prst="rect">
            <a:avLst/>
          </a:prstGeom>
          <a:effectLst>
            <a:outerShdw blurRad="114300" dist="152400" dir="1800000" sx="102000" sy="102000" algn="tl" rotWithShape="0">
              <a:schemeClr val="tx2">
                <a:lumMod val="20000"/>
                <a:lumOff val="80000"/>
                <a:alpha val="43000"/>
              </a:schemeClr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819657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 배경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F3FE8C-76BA-82B2-EF92-5111E49F7112}"/>
              </a:ext>
            </a:extLst>
          </p:cNvPr>
          <p:cNvSpPr txBox="1"/>
          <p:nvPr/>
        </p:nvSpPr>
        <p:spPr>
          <a:xfrm>
            <a:off x="3502106" y="583235"/>
            <a:ext cx="5187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학교 폭력 앱 개발 현황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9AEDBB-6C23-6315-96D6-5493974EB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666" y="1704506"/>
            <a:ext cx="8649100" cy="4324550"/>
          </a:xfrm>
          <a:prstGeom prst="rect">
            <a:avLst/>
          </a:prstGeom>
          <a:effectLst>
            <a:outerShdw blurRad="50800" dist="152400" dir="1800000" sx="101000" sy="101000" algn="tl" rotWithShape="0">
              <a:schemeClr val="tx2">
                <a:lumMod val="20000"/>
                <a:lumOff val="80000"/>
                <a:alpha val="43000"/>
              </a:schemeClr>
            </a:outerShdw>
            <a:softEdge rad="254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81E302-B3BC-C74C-C4E5-E33BC1BD98C9}"/>
              </a:ext>
            </a:extLst>
          </p:cNvPr>
          <p:cNvSpPr txBox="1"/>
          <p:nvPr/>
        </p:nvSpPr>
        <p:spPr>
          <a:xfrm>
            <a:off x="7315200" y="6478924"/>
            <a:ext cx="481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출처 </a:t>
            </a:r>
            <a:r>
              <a:rPr lang="en-US" altLang="ko-KR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찾아서 남기길</a:t>
            </a:r>
            <a:r>
              <a:rPr lang="en-US" altLang="ko-KR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…</a:t>
            </a:r>
            <a:endParaRPr lang="ko-KR" altLang="en-US" sz="1400" b="0">
              <a:solidFill>
                <a:schemeClr val="bg1">
                  <a:lumMod val="50000"/>
                </a:schemeClr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2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 배경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F3FE8C-76BA-82B2-EF92-5111E49F7112}"/>
              </a:ext>
            </a:extLst>
          </p:cNvPr>
          <p:cNvSpPr txBox="1"/>
          <p:nvPr/>
        </p:nvSpPr>
        <p:spPr>
          <a:xfrm>
            <a:off x="3502106" y="583235"/>
            <a:ext cx="5187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기획 의도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545AB5-8D98-DA2A-020B-1CEB05A4890A}"/>
              </a:ext>
            </a:extLst>
          </p:cNvPr>
          <p:cNvGrpSpPr/>
          <p:nvPr/>
        </p:nvGrpSpPr>
        <p:grpSpPr>
          <a:xfrm>
            <a:off x="1128061" y="1538555"/>
            <a:ext cx="4624800" cy="2157573"/>
            <a:chOff x="1847850" y="1228726"/>
            <a:chExt cx="1476375" cy="2933700"/>
          </a:xfrm>
        </p:grpSpPr>
        <p:sp>
          <p:nvSpPr>
            <p:cNvPr id="13" name="모서리가 둥근 직사각형 29">
              <a:extLst>
                <a:ext uri="{FF2B5EF4-FFF2-40B4-BE49-F238E27FC236}">
                  <a16:creationId xmlns:a16="http://schemas.microsoft.com/office/drawing/2014/main" id="{D18FC057-CDAC-7DCA-8B3A-118D4FB5EB5C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4" name="모서리가 둥근 직사각형 30">
              <a:extLst>
                <a:ext uri="{FF2B5EF4-FFF2-40B4-BE49-F238E27FC236}">
                  <a16:creationId xmlns:a16="http://schemas.microsoft.com/office/drawing/2014/main" id="{82082B90-5044-7FB2-59A4-EEAF145FE01C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F524FE-5327-0663-1380-DFB56790C509}"/>
              </a:ext>
            </a:extLst>
          </p:cNvPr>
          <p:cNvSpPr txBox="1"/>
          <p:nvPr/>
        </p:nvSpPr>
        <p:spPr>
          <a:xfrm>
            <a:off x="2609794" y="2183391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실제 학교 데이터를</a:t>
            </a:r>
            <a:endParaRPr lang="en-US" altLang="ko-KR" sz="2000">
              <a:solidFill>
                <a:schemeClr val="tx2">
                  <a:lumMod val="60000"/>
                  <a:lumOff val="4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C49D00-F8ED-7A92-229C-B975FF4447B2}"/>
              </a:ext>
            </a:extLst>
          </p:cNvPr>
          <p:cNvSpPr txBox="1"/>
          <p:nvPr/>
        </p:nvSpPr>
        <p:spPr>
          <a:xfrm>
            <a:off x="2609794" y="2568830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회원관리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E74FBA4-8F76-2BF3-E78B-042D9CB93749}"/>
              </a:ext>
            </a:extLst>
          </p:cNvPr>
          <p:cNvGrpSpPr/>
          <p:nvPr/>
        </p:nvGrpSpPr>
        <p:grpSpPr>
          <a:xfrm>
            <a:off x="6377494" y="1566809"/>
            <a:ext cx="4624800" cy="2157573"/>
            <a:chOff x="1847850" y="1228726"/>
            <a:chExt cx="1476375" cy="2933700"/>
          </a:xfrm>
        </p:grpSpPr>
        <p:sp>
          <p:nvSpPr>
            <p:cNvPr id="31" name="모서리가 둥근 직사각형 29">
              <a:extLst>
                <a:ext uri="{FF2B5EF4-FFF2-40B4-BE49-F238E27FC236}">
                  <a16:creationId xmlns:a16="http://schemas.microsoft.com/office/drawing/2014/main" id="{63CDD8AA-C593-41D0-6F7B-01F0660DC98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2" name="모서리가 둥근 직사각형 30">
              <a:extLst>
                <a:ext uri="{FF2B5EF4-FFF2-40B4-BE49-F238E27FC236}">
                  <a16:creationId xmlns:a16="http://schemas.microsoft.com/office/drawing/2014/main" id="{72D9553D-74BF-9267-089F-9A50F17A6D55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06B2D2-FF91-3861-C050-58A905A000AE}"/>
              </a:ext>
            </a:extLst>
          </p:cNvPr>
          <p:cNvSpPr txBox="1"/>
          <p:nvPr/>
        </p:nvSpPr>
        <p:spPr>
          <a:xfrm>
            <a:off x="7859227" y="2211645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교사가 임명한 보디가드</a:t>
            </a:r>
            <a:endParaRPr lang="en-US" altLang="ko-KR" sz="2000">
              <a:solidFill>
                <a:schemeClr val="tx2">
                  <a:lumMod val="60000"/>
                  <a:lumOff val="4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7A73D6-4B1D-C29C-FFA0-BF2AC908A813}"/>
              </a:ext>
            </a:extLst>
          </p:cNvPr>
          <p:cNvSpPr txBox="1"/>
          <p:nvPr/>
        </p:nvSpPr>
        <p:spPr>
          <a:xfrm>
            <a:off x="7859227" y="2597084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등록 가능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A1C3229-CA6E-F76B-CD43-310490A990D8}"/>
              </a:ext>
            </a:extLst>
          </p:cNvPr>
          <p:cNvGrpSpPr/>
          <p:nvPr/>
        </p:nvGrpSpPr>
        <p:grpSpPr>
          <a:xfrm>
            <a:off x="1128061" y="4155720"/>
            <a:ext cx="4624800" cy="2157573"/>
            <a:chOff x="1847850" y="1228726"/>
            <a:chExt cx="1476375" cy="2933700"/>
          </a:xfrm>
        </p:grpSpPr>
        <p:sp>
          <p:nvSpPr>
            <p:cNvPr id="36" name="모서리가 둥근 직사각형 29">
              <a:extLst>
                <a:ext uri="{FF2B5EF4-FFF2-40B4-BE49-F238E27FC236}">
                  <a16:creationId xmlns:a16="http://schemas.microsoft.com/office/drawing/2014/main" id="{CBAC1498-8F69-0A7A-41B8-1D7F1AB701CF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7" name="모서리가 둥근 직사각형 30">
              <a:extLst>
                <a:ext uri="{FF2B5EF4-FFF2-40B4-BE49-F238E27FC236}">
                  <a16:creationId xmlns:a16="http://schemas.microsoft.com/office/drawing/2014/main" id="{008CE13E-DE7F-C6F0-4830-4579FE422E4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23A3594-8A1F-D1F9-FECF-DF4D50949290}"/>
              </a:ext>
            </a:extLst>
          </p:cNvPr>
          <p:cNvSpPr txBox="1"/>
          <p:nvPr/>
        </p:nvSpPr>
        <p:spPr>
          <a:xfrm>
            <a:off x="2609794" y="4656720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동일한 상황에 대하여</a:t>
            </a:r>
            <a:endParaRPr lang="en-US" altLang="ko-KR" sz="2000">
              <a:solidFill>
                <a:schemeClr val="tx2">
                  <a:lumMod val="60000"/>
                  <a:lumOff val="4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7641DE-CAC6-0CE6-F98D-68BE33C66E3B}"/>
              </a:ext>
            </a:extLst>
          </p:cNvPr>
          <p:cNvSpPr txBox="1"/>
          <p:nvPr/>
        </p:nvSpPr>
        <p:spPr>
          <a:xfrm>
            <a:off x="2609794" y="5042159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피해자와 목격자로 나눠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5FB4CA-4F30-2CC7-163C-35B4C0CB0A95}"/>
              </a:ext>
            </a:extLst>
          </p:cNvPr>
          <p:cNvSpPr txBox="1"/>
          <p:nvPr/>
        </p:nvSpPr>
        <p:spPr>
          <a:xfrm>
            <a:off x="2609793" y="5427598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사용자를 구분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ECD3574-0267-9F7B-0F84-938145E02325}"/>
              </a:ext>
            </a:extLst>
          </p:cNvPr>
          <p:cNvGrpSpPr/>
          <p:nvPr/>
        </p:nvGrpSpPr>
        <p:grpSpPr>
          <a:xfrm>
            <a:off x="6377494" y="4147707"/>
            <a:ext cx="4624800" cy="2157573"/>
            <a:chOff x="1847850" y="1228726"/>
            <a:chExt cx="1476375" cy="2933700"/>
          </a:xfrm>
        </p:grpSpPr>
        <p:sp>
          <p:nvSpPr>
            <p:cNvPr id="42" name="모서리가 둥근 직사각형 29">
              <a:extLst>
                <a:ext uri="{FF2B5EF4-FFF2-40B4-BE49-F238E27FC236}">
                  <a16:creationId xmlns:a16="http://schemas.microsoft.com/office/drawing/2014/main" id="{74B12780-E8EA-C852-5B25-0C3076A1D721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3" name="모서리가 둥근 직사각형 30">
              <a:extLst>
                <a:ext uri="{FF2B5EF4-FFF2-40B4-BE49-F238E27FC236}">
                  <a16:creationId xmlns:a16="http://schemas.microsoft.com/office/drawing/2014/main" id="{0054174F-ADD9-F133-FECD-AB082AFBE471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pic>
        <p:nvPicPr>
          <p:cNvPr id="12294" name="Picture 6">
            <a:extLst>
              <a:ext uri="{FF2B5EF4-FFF2-40B4-BE49-F238E27FC236}">
                <a16:creationId xmlns:a16="http://schemas.microsoft.com/office/drawing/2014/main" id="{A4B088EB-B54F-94AB-1D85-37230CCA3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78" y="3876645"/>
            <a:ext cx="2550367" cy="255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BA95CDBD-16D0-E536-1637-F4D4A7F77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491" y="1251819"/>
            <a:ext cx="2719871" cy="27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30E080C8-F572-70A8-D407-7496DE5FD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47" y="1208651"/>
            <a:ext cx="2696569" cy="26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>
            <a:extLst>
              <a:ext uri="{FF2B5EF4-FFF2-40B4-BE49-F238E27FC236}">
                <a16:creationId xmlns:a16="http://schemas.microsoft.com/office/drawing/2014/main" id="{0FF59A6A-4843-5D98-3A31-DAD84F173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24382"/>
            <a:ext cx="2476532" cy="289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689867B-5F44-540D-D9B0-2A6388E12DF3}"/>
              </a:ext>
            </a:extLst>
          </p:cNvPr>
          <p:cNvSpPr txBox="1"/>
          <p:nvPr/>
        </p:nvSpPr>
        <p:spPr>
          <a:xfrm>
            <a:off x="7859227" y="4648707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신고 및 증거 수집을</a:t>
            </a:r>
            <a:endParaRPr lang="en-US" altLang="ko-KR" sz="2000">
              <a:solidFill>
                <a:schemeClr val="tx2">
                  <a:lumMod val="60000"/>
                  <a:lumOff val="4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2DC7A5-9DD4-0B00-5BFC-B82141E3792A}"/>
              </a:ext>
            </a:extLst>
          </p:cNvPr>
          <p:cNvSpPr txBox="1"/>
          <p:nvPr/>
        </p:nvSpPr>
        <p:spPr>
          <a:xfrm>
            <a:off x="7859227" y="5034146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빠르고 간단하게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1654CD-9A33-6F75-18A3-1F511951F3D0}"/>
              </a:ext>
            </a:extLst>
          </p:cNvPr>
          <p:cNvSpPr txBox="1"/>
          <p:nvPr/>
        </p:nvSpPr>
        <p:spPr>
          <a:xfrm>
            <a:off x="7859226" y="5419585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하도록 구성</a:t>
            </a:r>
          </a:p>
        </p:txBody>
      </p:sp>
    </p:spTree>
    <p:extLst>
      <p:ext uri="{BB962C8B-B14F-4D97-AF65-F5344CB8AC3E}">
        <p14:creationId xmlns:p14="http://schemas.microsoft.com/office/powerpoint/2010/main" val="2697769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">
            <a:extLst>
              <a:ext uri="{FF2B5EF4-FFF2-40B4-BE49-F238E27FC236}">
                <a16:creationId xmlns:a16="http://schemas.microsoft.com/office/drawing/2014/main" id="{16BD698C-DBC3-0816-3629-77B86D5EFA92}"/>
              </a:ext>
            </a:extLst>
          </p:cNvPr>
          <p:cNvSpPr/>
          <p:nvPr/>
        </p:nvSpPr>
        <p:spPr>
          <a:xfrm>
            <a:off x="1097238" y="4081534"/>
            <a:ext cx="4686445" cy="2126892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FA622330-938B-B988-A481-F7D187F8D867}"/>
              </a:ext>
            </a:extLst>
          </p:cNvPr>
          <p:cNvSpPr/>
          <p:nvPr/>
        </p:nvSpPr>
        <p:spPr>
          <a:xfrm>
            <a:off x="6377494" y="4079140"/>
            <a:ext cx="4686445" cy="2126892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02A893CC-F0D0-C572-E87D-5FED0BA1B2A7}"/>
              </a:ext>
            </a:extLst>
          </p:cNvPr>
          <p:cNvSpPr/>
          <p:nvPr/>
        </p:nvSpPr>
        <p:spPr>
          <a:xfrm>
            <a:off x="6377494" y="1569236"/>
            <a:ext cx="4686445" cy="2126892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 배경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F3FE8C-76BA-82B2-EF92-5111E49F7112}"/>
              </a:ext>
            </a:extLst>
          </p:cNvPr>
          <p:cNvSpPr txBox="1"/>
          <p:nvPr/>
        </p:nvSpPr>
        <p:spPr>
          <a:xfrm>
            <a:off x="3502106" y="583235"/>
            <a:ext cx="5187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기획 의도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545AB5-8D98-DA2A-020B-1CEB05A4890A}"/>
              </a:ext>
            </a:extLst>
          </p:cNvPr>
          <p:cNvGrpSpPr/>
          <p:nvPr/>
        </p:nvGrpSpPr>
        <p:grpSpPr>
          <a:xfrm>
            <a:off x="1128061" y="1538555"/>
            <a:ext cx="4624800" cy="2157573"/>
            <a:chOff x="1847850" y="1228726"/>
            <a:chExt cx="1476375" cy="2933700"/>
          </a:xfrm>
        </p:grpSpPr>
        <p:sp>
          <p:nvSpPr>
            <p:cNvPr id="13" name="모서리가 둥근 직사각형 29">
              <a:extLst>
                <a:ext uri="{FF2B5EF4-FFF2-40B4-BE49-F238E27FC236}">
                  <a16:creationId xmlns:a16="http://schemas.microsoft.com/office/drawing/2014/main" id="{D18FC057-CDAC-7DCA-8B3A-118D4FB5EB5C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4" name="모서리가 둥근 직사각형 30">
              <a:extLst>
                <a:ext uri="{FF2B5EF4-FFF2-40B4-BE49-F238E27FC236}">
                  <a16:creationId xmlns:a16="http://schemas.microsoft.com/office/drawing/2014/main" id="{82082B90-5044-7FB2-59A4-EEAF145FE01C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F524FE-5327-0663-1380-DFB56790C509}"/>
              </a:ext>
            </a:extLst>
          </p:cNvPr>
          <p:cNvSpPr txBox="1"/>
          <p:nvPr/>
        </p:nvSpPr>
        <p:spPr>
          <a:xfrm>
            <a:off x="2609794" y="2183391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실제 학교 데이터를</a:t>
            </a:r>
            <a:endParaRPr lang="en-US" altLang="ko-KR" sz="2000">
              <a:solidFill>
                <a:srgbClr val="205E9C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C49D00-F8ED-7A92-229C-B975FF4447B2}"/>
              </a:ext>
            </a:extLst>
          </p:cNvPr>
          <p:cNvSpPr txBox="1"/>
          <p:nvPr/>
        </p:nvSpPr>
        <p:spPr>
          <a:xfrm>
            <a:off x="2609794" y="2568830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회원관리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A3594-8A1F-D1F9-FECF-DF4D50949290}"/>
              </a:ext>
            </a:extLst>
          </p:cNvPr>
          <p:cNvSpPr txBox="1"/>
          <p:nvPr/>
        </p:nvSpPr>
        <p:spPr>
          <a:xfrm>
            <a:off x="2609794" y="4625898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동일한 상황에 대하여</a:t>
            </a:r>
            <a:endParaRPr lang="en-US" altLang="ko-KR" sz="200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7641DE-CAC6-0CE6-F98D-68BE33C66E3B}"/>
              </a:ext>
            </a:extLst>
          </p:cNvPr>
          <p:cNvSpPr txBox="1"/>
          <p:nvPr/>
        </p:nvSpPr>
        <p:spPr>
          <a:xfrm>
            <a:off x="2609794" y="5011337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피해자와 목격자로 나눠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5FB4CA-4F30-2CC7-163C-35B4C0CB0A95}"/>
              </a:ext>
            </a:extLst>
          </p:cNvPr>
          <p:cNvSpPr txBox="1"/>
          <p:nvPr/>
        </p:nvSpPr>
        <p:spPr>
          <a:xfrm>
            <a:off x="2609793" y="5396776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사용자를 구분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CD68134E-7462-43C6-3A54-2D5F3DCEF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78" y="3876645"/>
            <a:ext cx="2550367" cy="255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50A95330-6AE6-D8EA-D327-F428859E2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216" y="1251819"/>
            <a:ext cx="2719871" cy="27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F581B88C-5123-A354-1D13-E36EF5859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47" y="1208651"/>
            <a:ext cx="2696569" cy="26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AAC99D69-B6B0-F89E-B75A-70AE0D95E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3743432"/>
            <a:ext cx="2476532" cy="289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4BA502-4C43-956E-A93B-7DF1F68E9CBB}"/>
              </a:ext>
            </a:extLst>
          </p:cNvPr>
          <p:cNvSpPr txBox="1"/>
          <p:nvPr/>
        </p:nvSpPr>
        <p:spPr>
          <a:xfrm>
            <a:off x="7859227" y="2211645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교사가 임명한</a:t>
            </a:r>
            <a:endParaRPr lang="en-US" altLang="ko-KR" sz="200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7A8F3F-C9BB-2D37-44D9-E84098E846D8}"/>
              </a:ext>
            </a:extLst>
          </p:cNvPr>
          <p:cNvSpPr txBox="1"/>
          <p:nvPr/>
        </p:nvSpPr>
        <p:spPr>
          <a:xfrm>
            <a:off x="7859227" y="2597084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보디가드 등록 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EE9D95-615C-D60B-4FD9-8B502E136ABB}"/>
              </a:ext>
            </a:extLst>
          </p:cNvPr>
          <p:cNvSpPr txBox="1"/>
          <p:nvPr/>
        </p:nvSpPr>
        <p:spPr>
          <a:xfrm>
            <a:off x="7859227" y="4648707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신고 및 증거 수집을</a:t>
            </a:r>
            <a:endParaRPr lang="en-US" altLang="ko-KR" sz="200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0B7D8-681E-F13E-6ABA-AD258E348EB0}"/>
              </a:ext>
            </a:extLst>
          </p:cNvPr>
          <p:cNvSpPr txBox="1"/>
          <p:nvPr/>
        </p:nvSpPr>
        <p:spPr>
          <a:xfrm>
            <a:off x="7859227" y="5034146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빠르고 간단하게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071427-4895-B75A-D868-513A1047CD81}"/>
              </a:ext>
            </a:extLst>
          </p:cNvPr>
          <p:cNvSpPr txBox="1"/>
          <p:nvPr/>
        </p:nvSpPr>
        <p:spPr>
          <a:xfrm>
            <a:off x="7859226" y="5419585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하도록 구성</a:t>
            </a:r>
          </a:p>
        </p:txBody>
      </p:sp>
    </p:spTree>
    <p:extLst>
      <p:ext uri="{BB962C8B-B14F-4D97-AF65-F5344CB8AC3E}">
        <p14:creationId xmlns:p14="http://schemas.microsoft.com/office/powerpoint/2010/main" val="455683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">
            <a:extLst>
              <a:ext uri="{FF2B5EF4-FFF2-40B4-BE49-F238E27FC236}">
                <a16:creationId xmlns:a16="http://schemas.microsoft.com/office/drawing/2014/main" id="{16BD698C-DBC3-0816-3629-77B86D5EFA92}"/>
              </a:ext>
            </a:extLst>
          </p:cNvPr>
          <p:cNvSpPr/>
          <p:nvPr/>
        </p:nvSpPr>
        <p:spPr>
          <a:xfrm>
            <a:off x="1097238" y="4081534"/>
            <a:ext cx="4686445" cy="2126892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FA622330-938B-B988-A481-F7D187F8D867}"/>
              </a:ext>
            </a:extLst>
          </p:cNvPr>
          <p:cNvSpPr/>
          <p:nvPr/>
        </p:nvSpPr>
        <p:spPr>
          <a:xfrm>
            <a:off x="6377494" y="4079140"/>
            <a:ext cx="4686445" cy="2126892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02A893CC-F0D0-C572-E87D-5FED0BA1B2A7}"/>
              </a:ext>
            </a:extLst>
          </p:cNvPr>
          <p:cNvSpPr/>
          <p:nvPr/>
        </p:nvSpPr>
        <p:spPr>
          <a:xfrm>
            <a:off x="1097237" y="1533638"/>
            <a:ext cx="4686445" cy="2126892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 배경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F3FE8C-76BA-82B2-EF92-5111E49F7112}"/>
              </a:ext>
            </a:extLst>
          </p:cNvPr>
          <p:cNvSpPr txBox="1"/>
          <p:nvPr/>
        </p:nvSpPr>
        <p:spPr>
          <a:xfrm>
            <a:off x="3502106" y="583235"/>
            <a:ext cx="5187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기획 의도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545AB5-8D98-DA2A-020B-1CEB05A4890A}"/>
              </a:ext>
            </a:extLst>
          </p:cNvPr>
          <p:cNvGrpSpPr/>
          <p:nvPr/>
        </p:nvGrpSpPr>
        <p:grpSpPr>
          <a:xfrm>
            <a:off x="6439139" y="1502957"/>
            <a:ext cx="4624800" cy="2157573"/>
            <a:chOff x="1847850" y="1228726"/>
            <a:chExt cx="1476375" cy="2933700"/>
          </a:xfrm>
        </p:grpSpPr>
        <p:sp>
          <p:nvSpPr>
            <p:cNvPr id="13" name="모서리가 둥근 직사각형 29">
              <a:extLst>
                <a:ext uri="{FF2B5EF4-FFF2-40B4-BE49-F238E27FC236}">
                  <a16:creationId xmlns:a16="http://schemas.microsoft.com/office/drawing/2014/main" id="{D18FC057-CDAC-7DCA-8B3A-118D4FB5EB5C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4" name="모서리가 둥근 직사각형 30">
              <a:extLst>
                <a:ext uri="{FF2B5EF4-FFF2-40B4-BE49-F238E27FC236}">
                  <a16:creationId xmlns:a16="http://schemas.microsoft.com/office/drawing/2014/main" id="{82082B90-5044-7FB2-59A4-EEAF145FE01C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F524FE-5327-0663-1380-DFB56790C509}"/>
              </a:ext>
            </a:extLst>
          </p:cNvPr>
          <p:cNvSpPr txBox="1"/>
          <p:nvPr/>
        </p:nvSpPr>
        <p:spPr>
          <a:xfrm>
            <a:off x="2609794" y="2183391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실제 학교 데이터를</a:t>
            </a:r>
            <a:endParaRPr lang="en-US" altLang="ko-KR" sz="200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C49D00-F8ED-7A92-229C-B975FF4447B2}"/>
              </a:ext>
            </a:extLst>
          </p:cNvPr>
          <p:cNvSpPr txBox="1"/>
          <p:nvPr/>
        </p:nvSpPr>
        <p:spPr>
          <a:xfrm>
            <a:off x="2609794" y="2568830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회원관리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2A0FF-E9EB-25D9-F4C7-262267442269}"/>
              </a:ext>
            </a:extLst>
          </p:cNvPr>
          <p:cNvSpPr txBox="1"/>
          <p:nvPr/>
        </p:nvSpPr>
        <p:spPr>
          <a:xfrm>
            <a:off x="2609794" y="4625898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동일한 상황에 대하여</a:t>
            </a:r>
            <a:endParaRPr lang="en-US" altLang="ko-KR" sz="200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EFF4E-4FA4-B13E-66AA-C4B5419EB98B}"/>
              </a:ext>
            </a:extLst>
          </p:cNvPr>
          <p:cNvSpPr txBox="1"/>
          <p:nvPr/>
        </p:nvSpPr>
        <p:spPr>
          <a:xfrm>
            <a:off x="2609794" y="5011337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피해자와 목격자로 나눠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3BCDBE-7307-BA80-19F6-1F03EEE80836}"/>
              </a:ext>
            </a:extLst>
          </p:cNvPr>
          <p:cNvSpPr txBox="1"/>
          <p:nvPr/>
        </p:nvSpPr>
        <p:spPr>
          <a:xfrm>
            <a:off x="2609793" y="5396776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사용자를 구분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F4679F90-3EB7-DB3C-240C-E99C5956D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78" y="3876645"/>
            <a:ext cx="2550367" cy="255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17F940D4-F91F-97B0-A29E-68011774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3743432"/>
            <a:ext cx="2476532" cy="289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810B0280-4D8F-4584-5AAC-ABD22D32A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47" y="1208651"/>
            <a:ext cx="2696569" cy="26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DD0E113D-0D2E-715F-703D-492CB0F4A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139" y="1242983"/>
            <a:ext cx="2696569" cy="26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78220D-D8C1-8D93-A801-0E538DCE36AF}"/>
              </a:ext>
            </a:extLst>
          </p:cNvPr>
          <p:cNvSpPr txBox="1"/>
          <p:nvPr/>
        </p:nvSpPr>
        <p:spPr>
          <a:xfrm>
            <a:off x="7859227" y="2211645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교사가 임명한</a:t>
            </a:r>
            <a:endParaRPr lang="en-US" altLang="ko-KR" sz="2000">
              <a:solidFill>
                <a:srgbClr val="205E9C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B35E68-D051-9A76-2385-6F71FDD38FD8}"/>
              </a:ext>
            </a:extLst>
          </p:cNvPr>
          <p:cNvSpPr txBox="1"/>
          <p:nvPr/>
        </p:nvSpPr>
        <p:spPr>
          <a:xfrm>
            <a:off x="7859227" y="2597084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보디가드 등록 가능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71A78C-2F7E-CF8E-8554-7AD4E8AA8976}"/>
              </a:ext>
            </a:extLst>
          </p:cNvPr>
          <p:cNvSpPr txBox="1"/>
          <p:nvPr/>
        </p:nvSpPr>
        <p:spPr>
          <a:xfrm>
            <a:off x="7859227" y="4648707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신고 및 증거 수집을</a:t>
            </a:r>
            <a:endParaRPr lang="en-US" altLang="ko-KR" sz="200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D76884-E1E4-BF17-F5C1-0EE59B422C9F}"/>
              </a:ext>
            </a:extLst>
          </p:cNvPr>
          <p:cNvSpPr txBox="1"/>
          <p:nvPr/>
        </p:nvSpPr>
        <p:spPr>
          <a:xfrm>
            <a:off x="7859227" y="5034146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빠르고 간단하게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1AB4B6-6D5D-E0CB-DEAF-8637CBF1FE93}"/>
              </a:ext>
            </a:extLst>
          </p:cNvPr>
          <p:cNvSpPr txBox="1"/>
          <p:nvPr/>
        </p:nvSpPr>
        <p:spPr>
          <a:xfrm>
            <a:off x="7859226" y="5419585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하도록 구성</a:t>
            </a:r>
          </a:p>
        </p:txBody>
      </p:sp>
    </p:spTree>
    <p:extLst>
      <p:ext uri="{BB962C8B-B14F-4D97-AF65-F5344CB8AC3E}">
        <p14:creationId xmlns:p14="http://schemas.microsoft.com/office/powerpoint/2010/main" val="203051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">
            <a:extLst>
              <a:ext uri="{FF2B5EF4-FFF2-40B4-BE49-F238E27FC236}">
                <a16:creationId xmlns:a16="http://schemas.microsoft.com/office/drawing/2014/main" id="{16BD698C-DBC3-0816-3629-77B86D5EFA92}"/>
              </a:ext>
            </a:extLst>
          </p:cNvPr>
          <p:cNvSpPr/>
          <p:nvPr/>
        </p:nvSpPr>
        <p:spPr>
          <a:xfrm>
            <a:off x="1128062" y="1569236"/>
            <a:ext cx="4686445" cy="2126892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FA622330-938B-B988-A481-F7D187F8D867}"/>
              </a:ext>
            </a:extLst>
          </p:cNvPr>
          <p:cNvSpPr/>
          <p:nvPr/>
        </p:nvSpPr>
        <p:spPr>
          <a:xfrm>
            <a:off x="6377494" y="4079140"/>
            <a:ext cx="4686445" cy="2126892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02A893CC-F0D0-C572-E87D-5FED0BA1B2A7}"/>
              </a:ext>
            </a:extLst>
          </p:cNvPr>
          <p:cNvSpPr/>
          <p:nvPr/>
        </p:nvSpPr>
        <p:spPr>
          <a:xfrm>
            <a:off x="6377494" y="1569236"/>
            <a:ext cx="4686445" cy="2126892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 배경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F3FE8C-76BA-82B2-EF92-5111E49F7112}"/>
              </a:ext>
            </a:extLst>
          </p:cNvPr>
          <p:cNvSpPr txBox="1"/>
          <p:nvPr/>
        </p:nvSpPr>
        <p:spPr>
          <a:xfrm>
            <a:off x="3502106" y="583235"/>
            <a:ext cx="5187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기획 의도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545AB5-8D98-DA2A-020B-1CEB05A4890A}"/>
              </a:ext>
            </a:extLst>
          </p:cNvPr>
          <p:cNvGrpSpPr/>
          <p:nvPr/>
        </p:nvGrpSpPr>
        <p:grpSpPr>
          <a:xfrm>
            <a:off x="1189707" y="4083795"/>
            <a:ext cx="4624800" cy="2157573"/>
            <a:chOff x="1847850" y="1228726"/>
            <a:chExt cx="1476375" cy="2933700"/>
          </a:xfrm>
        </p:grpSpPr>
        <p:sp>
          <p:nvSpPr>
            <p:cNvPr id="13" name="모서리가 둥근 직사각형 29">
              <a:extLst>
                <a:ext uri="{FF2B5EF4-FFF2-40B4-BE49-F238E27FC236}">
                  <a16:creationId xmlns:a16="http://schemas.microsoft.com/office/drawing/2014/main" id="{D18FC057-CDAC-7DCA-8B3A-118D4FB5EB5C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4" name="모서리가 둥근 직사각형 30">
              <a:extLst>
                <a:ext uri="{FF2B5EF4-FFF2-40B4-BE49-F238E27FC236}">
                  <a16:creationId xmlns:a16="http://schemas.microsoft.com/office/drawing/2014/main" id="{82082B90-5044-7FB2-59A4-EEAF145FE01C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F524FE-5327-0663-1380-DFB56790C509}"/>
              </a:ext>
            </a:extLst>
          </p:cNvPr>
          <p:cNvSpPr txBox="1"/>
          <p:nvPr/>
        </p:nvSpPr>
        <p:spPr>
          <a:xfrm>
            <a:off x="2609794" y="2183391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실제 학교 데이터를</a:t>
            </a:r>
            <a:endParaRPr lang="en-US" altLang="ko-KR" sz="200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C49D00-F8ED-7A92-229C-B975FF4447B2}"/>
              </a:ext>
            </a:extLst>
          </p:cNvPr>
          <p:cNvSpPr txBox="1"/>
          <p:nvPr/>
        </p:nvSpPr>
        <p:spPr>
          <a:xfrm>
            <a:off x="2609794" y="2568830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회원관리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ED501-2CAA-04DE-C75E-469B2A913FA7}"/>
              </a:ext>
            </a:extLst>
          </p:cNvPr>
          <p:cNvSpPr txBox="1"/>
          <p:nvPr/>
        </p:nvSpPr>
        <p:spPr>
          <a:xfrm>
            <a:off x="2609794" y="4625898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동일한 상황에 대하여</a:t>
            </a:r>
            <a:endParaRPr lang="en-US" altLang="ko-KR" sz="2000">
              <a:solidFill>
                <a:srgbClr val="205E9C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0BAED-5FEA-25EF-CDD3-7AB55A47EED5}"/>
              </a:ext>
            </a:extLst>
          </p:cNvPr>
          <p:cNvSpPr txBox="1"/>
          <p:nvPr/>
        </p:nvSpPr>
        <p:spPr>
          <a:xfrm>
            <a:off x="2609794" y="5011337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피해자와 목격자로 나눠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2DCB7-A626-3A90-9E15-2AF1B342C715}"/>
              </a:ext>
            </a:extLst>
          </p:cNvPr>
          <p:cNvSpPr txBox="1"/>
          <p:nvPr/>
        </p:nvSpPr>
        <p:spPr>
          <a:xfrm>
            <a:off x="2609793" y="5396776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사용자를 구분</a:t>
            </a:r>
          </a:p>
        </p:txBody>
      </p:sp>
      <p:pic>
        <p:nvPicPr>
          <p:cNvPr id="16" name="Picture 14">
            <a:extLst>
              <a:ext uri="{FF2B5EF4-FFF2-40B4-BE49-F238E27FC236}">
                <a16:creationId xmlns:a16="http://schemas.microsoft.com/office/drawing/2014/main" id="{A5360B88-727E-C857-3F48-D3E22F9A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3743432"/>
            <a:ext cx="2476532" cy="289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FE1B0A2F-C47C-FA5F-CF96-BB20A431E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47" y="1208651"/>
            <a:ext cx="2696569" cy="26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3CC0A6DA-DB12-9ED0-CD3C-804BD2E5B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216" y="1251819"/>
            <a:ext cx="2719871" cy="27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CBA5CF03-BC3C-AF47-BAF3-8747E1D99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92" y="3841927"/>
            <a:ext cx="2579834" cy="257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98BFAA-31BC-EB65-895D-56C35BB4DA75}"/>
              </a:ext>
            </a:extLst>
          </p:cNvPr>
          <p:cNvSpPr txBox="1"/>
          <p:nvPr/>
        </p:nvSpPr>
        <p:spPr>
          <a:xfrm>
            <a:off x="7859227" y="2211645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교사가 임명한</a:t>
            </a:r>
            <a:endParaRPr lang="en-US" altLang="ko-KR" sz="200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602D30-97BE-EABC-BC97-5CCD5EBE2749}"/>
              </a:ext>
            </a:extLst>
          </p:cNvPr>
          <p:cNvSpPr txBox="1"/>
          <p:nvPr/>
        </p:nvSpPr>
        <p:spPr>
          <a:xfrm>
            <a:off x="7859227" y="2597084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보디가드 등록 가능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207C62-6D05-3B37-32C3-1347A00B4367}"/>
              </a:ext>
            </a:extLst>
          </p:cNvPr>
          <p:cNvSpPr txBox="1"/>
          <p:nvPr/>
        </p:nvSpPr>
        <p:spPr>
          <a:xfrm>
            <a:off x="7859227" y="4648707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신고 및 증거 수집을</a:t>
            </a:r>
            <a:endParaRPr lang="en-US" altLang="ko-KR" sz="200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A58657-85E8-11DC-05FC-21945F8BC28D}"/>
              </a:ext>
            </a:extLst>
          </p:cNvPr>
          <p:cNvSpPr txBox="1"/>
          <p:nvPr/>
        </p:nvSpPr>
        <p:spPr>
          <a:xfrm>
            <a:off x="7859227" y="5034146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빠르고 간단하게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26F340-446D-E0A4-82F3-0EE090AA9514}"/>
              </a:ext>
            </a:extLst>
          </p:cNvPr>
          <p:cNvSpPr txBox="1"/>
          <p:nvPr/>
        </p:nvSpPr>
        <p:spPr>
          <a:xfrm>
            <a:off x="7859226" y="5419585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하도록 구성</a:t>
            </a:r>
          </a:p>
        </p:txBody>
      </p:sp>
    </p:spTree>
    <p:extLst>
      <p:ext uri="{BB962C8B-B14F-4D97-AF65-F5344CB8AC3E}">
        <p14:creationId xmlns:p14="http://schemas.microsoft.com/office/powerpoint/2010/main" val="3455478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">
            <a:extLst>
              <a:ext uri="{FF2B5EF4-FFF2-40B4-BE49-F238E27FC236}">
                <a16:creationId xmlns:a16="http://schemas.microsoft.com/office/drawing/2014/main" id="{16BD698C-DBC3-0816-3629-77B86D5EFA92}"/>
              </a:ext>
            </a:extLst>
          </p:cNvPr>
          <p:cNvSpPr/>
          <p:nvPr/>
        </p:nvSpPr>
        <p:spPr>
          <a:xfrm>
            <a:off x="1128062" y="1569236"/>
            <a:ext cx="4686445" cy="2126892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FA622330-938B-B988-A481-F7D187F8D867}"/>
              </a:ext>
            </a:extLst>
          </p:cNvPr>
          <p:cNvSpPr/>
          <p:nvPr/>
        </p:nvSpPr>
        <p:spPr>
          <a:xfrm>
            <a:off x="1128061" y="4013384"/>
            <a:ext cx="4686445" cy="2126892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02A893CC-F0D0-C572-E87D-5FED0BA1B2A7}"/>
              </a:ext>
            </a:extLst>
          </p:cNvPr>
          <p:cNvSpPr/>
          <p:nvPr/>
        </p:nvSpPr>
        <p:spPr>
          <a:xfrm>
            <a:off x="6377494" y="1569236"/>
            <a:ext cx="4686445" cy="2126892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 배경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F3FE8C-76BA-82B2-EF92-5111E49F7112}"/>
              </a:ext>
            </a:extLst>
          </p:cNvPr>
          <p:cNvSpPr txBox="1"/>
          <p:nvPr/>
        </p:nvSpPr>
        <p:spPr>
          <a:xfrm>
            <a:off x="3502106" y="583235"/>
            <a:ext cx="5187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기획 의도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545AB5-8D98-DA2A-020B-1CEB05A4890A}"/>
              </a:ext>
            </a:extLst>
          </p:cNvPr>
          <p:cNvGrpSpPr/>
          <p:nvPr/>
        </p:nvGrpSpPr>
        <p:grpSpPr>
          <a:xfrm>
            <a:off x="6377494" y="3998043"/>
            <a:ext cx="4624800" cy="2157573"/>
            <a:chOff x="1847850" y="1228726"/>
            <a:chExt cx="1476375" cy="2933700"/>
          </a:xfrm>
        </p:grpSpPr>
        <p:sp>
          <p:nvSpPr>
            <p:cNvPr id="13" name="모서리가 둥근 직사각형 29">
              <a:extLst>
                <a:ext uri="{FF2B5EF4-FFF2-40B4-BE49-F238E27FC236}">
                  <a16:creationId xmlns:a16="http://schemas.microsoft.com/office/drawing/2014/main" id="{D18FC057-CDAC-7DCA-8B3A-118D4FB5EB5C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4" name="모서리가 둥근 직사각형 30">
              <a:extLst>
                <a:ext uri="{FF2B5EF4-FFF2-40B4-BE49-F238E27FC236}">
                  <a16:creationId xmlns:a16="http://schemas.microsoft.com/office/drawing/2014/main" id="{82082B90-5044-7FB2-59A4-EEAF145FE01C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F524FE-5327-0663-1380-DFB56790C509}"/>
              </a:ext>
            </a:extLst>
          </p:cNvPr>
          <p:cNvSpPr txBox="1"/>
          <p:nvPr/>
        </p:nvSpPr>
        <p:spPr>
          <a:xfrm>
            <a:off x="2609794" y="2183391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실제 학교 데이터를</a:t>
            </a:r>
            <a:endParaRPr lang="en-US" altLang="ko-KR" sz="200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C49D00-F8ED-7A92-229C-B975FF4447B2}"/>
              </a:ext>
            </a:extLst>
          </p:cNvPr>
          <p:cNvSpPr txBox="1"/>
          <p:nvPr/>
        </p:nvSpPr>
        <p:spPr>
          <a:xfrm>
            <a:off x="2609794" y="2568830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회원관리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06B2D2-FF91-3861-C050-58A905A000AE}"/>
              </a:ext>
            </a:extLst>
          </p:cNvPr>
          <p:cNvSpPr txBox="1"/>
          <p:nvPr/>
        </p:nvSpPr>
        <p:spPr>
          <a:xfrm>
            <a:off x="7859227" y="2211645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교사가 임명한</a:t>
            </a:r>
            <a:endParaRPr lang="en-US" altLang="ko-KR" sz="200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7A73D6-4B1D-C29C-FFA0-BF2AC908A813}"/>
              </a:ext>
            </a:extLst>
          </p:cNvPr>
          <p:cNvSpPr txBox="1"/>
          <p:nvPr/>
        </p:nvSpPr>
        <p:spPr>
          <a:xfrm>
            <a:off x="7859227" y="2597084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보디가드 등록 가능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3AD49-8C73-0CE9-E908-5404D50D4163}"/>
              </a:ext>
            </a:extLst>
          </p:cNvPr>
          <p:cNvSpPr txBox="1"/>
          <p:nvPr/>
        </p:nvSpPr>
        <p:spPr>
          <a:xfrm>
            <a:off x="7859227" y="4648707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신고 및 증거 수집을</a:t>
            </a:r>
            <a:endParaRPr lang="en-US" altLang="ko-KR" sz="2000">
              <a:solidFill>
                <a:srgbClr val="205E9C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822615-3C5F-31D0-B493-16EF62E33A30}"/>
              </a:ext>
            </a:extLst>
          </p:cNvPr>
          <p:cNvSpPr txBox="1"/>
          <p:nvPr/>
        </p:nvSpPr>
        <p:spPr>
          <a:xfrm>
            <a:off x="7859227" y="5034146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빠르고 간단하게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1F285E-CB66-05F6-6656-B21D98617EF8}"/>
              </a:ext>
            </a:extLst>
          </p:cNvPr>
          <p:cNvSpPr txBox="1"/>
          <p:nvPr/>
        </p:nvSpPr>
        <p:spPr>
          <a:xfrm>
            <a:off x="7859226" y="5419585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하도록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A1963-FEBC-6F1D-DB87-FF0217D37BDA}"/>
              </a:ext>
            </a:extLst>
          </p:cNvPr>
          <p:cNvSpPr txBox="1"/>
          <p:nvPr/>
        </p:nvSpPr>
        <p:spPr>
          <a:xfrm>
            <a:off x="2609794" y="4625898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동일한 상황에 대하여</a:t>
            </a:r>
            <a:endParaRPr lang="en-US" altLang="ko-KR" sz="200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DE10F7-27B9-252F-84FC-0D1C568E87B5}"/>
              </a:ext>
            </a:extLst>
          </p:cNvPr>
          <p:cNvSpPr txBox="1"/>
          <p:nvPr/>
        </p:nvSpPr>
        <p:spPr>
          <a:xfrm>
            <a:off x="2609794" y="5011337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피해자와 목격자로 나눠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9F16CC-83DF-B758-3E3F-02C981E6F52C}"/>
              </a:ext>
            </a:extLst>
          </p:cNvPr>
          <p:cNvSpPr txBox="1"/>
          <p:nvPr/>
        </p:nvSpPr>
        <p:spPr>
          <a:xfrm>
            <a:off x="2609793" y="5396776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사용자를 구분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18BDD999-5649-1ACB-B48C-03CDC3211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78" y="3876645"/>
            <a:ext cx="2550367" cy="255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73E38B7F-92E6-CC67-2CA6-9809DB2D5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47" y="1208651"/>
            <a:ext cx="2696569" cy="26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CD60AD37-8EFF-A664-46A1-DFF3F10BE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216" y="1251819"/>
            <a:ext cx="2719871" cy="27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11942FEB-8199-23FC-AEC6-A483C9E9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70" y="3735843"/>
            <a:ext cx="2791245" cy="27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2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2D295F4A-0E89-E307-2D43-0BA66CF8F83B}"/>
              </a:ext>
            </a:extLst>
          </p:cNvPr>
          <p:cNvSpPr/>
          <p:nvPr/>
        </p:nvSpPr>
        <p:spPr>
          <a:xfrm>
            <a:off x="10013702" y="1236833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9" name="모서리가 둥근 직사각형 1">
            <a:extLst>
              <a:ext uri="{FF2B5EF4-FFF2-40B4-BE49-F238E27FC236}">
                <a16:creationId xmlns:a16="http://schemas.microsoft.com/office/drawing/2014/main" id="{1FC25E6B-AA94-EF72-4568-56431D614E93}"/>
              </a:ext>
            </a:extLst>
          </p:cNvPr>
          <p:cNvSpPr/>
          <p:nvPr/>
        </p:nvSpPr>
        <p:spPr>
          <a:xfrm>
            <a:off x="7764338" y="1242274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D4A58C09-56B4-9A53-B160-DDC4C4AEC9E9}"/>
              </a:ext>
            </a:extLst>
          </p:cNvPr>
          <p:cNvSpPr/>
          <p:nvPr/>
        </p:nvSpPr>
        <p:spPr>
          <a:xfrm>
            <a:off x="1019230" y="1236833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FDA4A12-DC27-1F50-011D-52282C383092}"/>
              </a:ext>
            </a:extLst>
          </p:cNvPr>
          <p:cNvSpPr/>
          <p:nvPr/>
        </p:nvSpPr>
        <p:spPr>
          <a:xfrm>
            <a:off x="1190625" y="5169617"/>
            <a:ext cx="10108746" cy="190649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blurRad="25400" dist="38100" dir="16200000">
              <a:srgbClr val="C5DCF3">
                <a:alpha val="53000"/>
              </a:srgbClr>
            </a:inn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42A92A2-E934-CD41-4586-E22B45D7D9A7}"/>
              </a:ext>
            </a:extLst>
          </p:cNvPr>
          <p:cNvSpPr/>
          <p:nvPr/>
        </p:nvSpPr>
        <p:spPr>
          <a:xfrm>
            <a:off x="1190625" y="5281127"/>
            <a:ext cx="10108746" cy="190649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dist="38100" dir="5400000">
              <a:schemeClr val="bg1"/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3260389" y="1242274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533106" y="1236833"/>
            <a:ext cx="1476375" cy="2933700"/>
            <a:chOff x="1847850" y="1228726"/>
            <a:chExt cx="1476375" cy="29337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48" name="타원 47"/>
          <p:cNvSpPr/>
          <p:nvPr/>
        </p:nvSpPr>
        <p:spPr>
          <a:xfrm>
            <a:off x="3782463" y="5122911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6073193" y="5153638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577417" y="5122911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8363924" y="5098339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0641375" y="5126034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H="1">
            <a:off x="6244997" y="4251608"/>
            <a:ext cx="1" cy="714374"/>
          </a:xfrm>
          <a:prstGeom prst="line">
            <a:avLst/>
          </a:prstGeom>
          <a:ln>
            <a:solidFill>
              <a:schemeClr val="tx2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3962463" y="4287484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1742302" y="4214116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8502525" y="4322546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10785281" y="4338208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CE6FBE-08E9-A86F-0E85-D1DB4B504893}"/>
              </a:ext>
            </a:extLst>
          </p:cNvPr>
          <p:cNvSpPr txBox="1"/>
          <p:nvPr/>
        </p:nvSpPr>
        <p:spPr>
          <a:xfrm>
            <a:off x="3588895" y="1730725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96EC16-4059-68D2-B16D-0CBF641F1E91}"/>
              </a:ext>
            </a:extLst>
          </p:cNvPr>
          <p:cNvSpPr txBox="1"/>
          <p:nvPr/>
        </p:nvSpPr>
        <p:spPr>
          <a:xfrm>
            <a:off x="5833143" y="1680622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205E9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2400">
              <a:solidFill>
                <a:srgbClr val="205E9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22C788-8DD7-78F2-7167-46360F2457A0}"/>
              </a:ext>
            </a:extLst>
          </p:cNvPr>
          <p:cNvSpPr txBox="1"/>
          <p:nvPr/>
        </p:nvSpPr>
        <p:spPr>
          <a:xfrm>
            <a:off x="8064376" y="1777446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A2D0AB-ADF2-11BB-66F6-60EE3563F1A3}"/>
              </a:ext>
            </a:extLst>
          </p:cNvPr>
          <p:cNvSpPr txBox="1"/>
          <p:nvPr/>
        </p:nvSpPr>
        <p:spPr>
          <a:xfrm>
            <a:off x="10313739" y="1777445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349532-0F29-E44C-CD65-D5B119B09C2F}"/>
              </a:ext>
            </a:extLst>
          </p:cNvPr>
          <p:cNvSpPr txBox="1"/>
          <p:nvPr/>
        </p:nvSpPr>
        <p:spPr>
          <a:xfrm>
            <a:off x="1351226" y="1771896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5" name="Picture 14">
            <a:extLst>
              <a:ext uri="{FF2B5EF4-FFF2-40B4-BE49-F238E27FC236}">
                <a16:creationId xmlns:a16="http://schemas.microsoft.com/office/drawing/2014/main" id="{7F0FAF23-7D12-6506-737C-ACBEB5275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88" y="2233561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2AF711EB-BE94-0A15-7BEC-E20F4F36D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918" y="2263536"/>
            <a:ext cx="1020913" cy="10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45D7897-7DAB-E0E0-2164-8853B006BC0A}"/>
              </a:ext>
            </a:extLst>
          </p:cNvPr>
          <p:cNvSpPr txBox="1"/>
          <p:nvPr/>
        </p:nvSpPr>
        <p:spPr>
          <a:xfrm>
            <a:off x="3522688" y="3256769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기획 배경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43BA0-53A3-659C-1CA9-54D05FD8830A}"/>
              </a:ext>
            </a:extLst>
          </p:cNvPr>
          <p:cNvSpPr txBox="1"/>
          <p:nvPr/>
        </p:nvSpPr>
        <p:spPr>
          <a:xfrm>
            <a:off x="5812401" y="3303683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구현기능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DD11BB-CB63-8D18-A371-DDD579AEE0C7}"/>
              </a:ext>
            </a:extLst>
          </p:cNvPr>
          <p:cNvSpPr txBox="1"/>
          <p:nvPr/>
        </p:nvSpPr>
        <p:spPr>
          <a:xfrm>
            <a:off x="8117782" y="3230133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5FC3A3-F037-2818-C312-9C6B4F36AA4A}"/>
              </a:ext>
            </a:extLst>
          </p:cNvPr>
          <p:cNvSpPr txBox="1"/>
          <p:nvPr/>
        </p:nvSpPr>
        <p:spPr>
          <a:xfrm>
            <a:off x="10309895" y="3238194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기술</a:t>
            </a:r>
            <a:r>
              <a:rPr lang="en-US" altLang="ko-KR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7D531D-E146-7AB0-E50B-84A52DFC409C}"/>
              </a:ext>
            </a:extLst>
          </p:cNvPr>
          <p:cNvSpPr txBox="1"/>
          <p:nvPr/>
        </p:nvSpPr>
        <p:spPr>
          <a:xfrm>
            <a:off x="1293612" y="3306297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UCC</a:t>
            </a:r>
            <a:endParaRPr lang="ko-KR" altLang="en-US" sz="200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6C9A2B4-6244-A76F-E0FC-816A95EFF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77" y="2080912"/>
            <a:ext cx="1415028" cy="141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E37C6353-E07B-3D4C-6B16-7DC3B87F2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990" y="2201937"/>
            <a:ext cx="984111" cy="98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AE3C566-58DB-CA88-DED6-C15130BE8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172" y="1706948"/>
            <a:ext cx="1848242" cy="184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23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3333750" y="1571626"/>
            <a:ext cx="1476375" cy="2933700"/>
            <a:chOff x="1847850" y="1228726"/>
            <a:chExt cx="1476375" cy="29337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476875" y="1571626"/>
            <a:ext cx="1476375" cy="2933700"/>
            <a:chOff x="1847850" y="1228726"/>
            <a:chExt cx="1476375" cy="2933700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620000" y="1571626"/>
            <a:ext cx="1476375" cy="2933700"/>
            <a:chOff x="1847850" y="1228726"/>
            <a:chExt cx="1476375" cy="2933700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9763125" y="1571626"/>
            <a:ext cx="1476375" cy="2933700"/>
            <a:chOff x="1847850" y="1228726"/>
            <a:chExt cx="1476375" cy="2933700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41" name="순서도: 대체 처리 40"/>
          <p:cNvSpPr/>
          <p:nvPr/>
        </p:nvSpPr>
        <p:spPr>
          <a:xfrm>
            <a:off x="1190625" y="5372100"/>
            <a:ext cx="10048875" cy="193437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blurRad="25400" dist="38100" dir="16200000">
              <a:srgbClr val="C5DCF3">
                <a:alpha val="53000"/>
              </a:srgbClr>
            </a:inn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3" name="순서도: 대체 처리 42"/>
          <p:cNvSpPr/>
          <p:nvPr/>
        </p:nvSpPr>
        <p:spPr>
          <a:xfrm>
            <a:off x="1190625" y="5483610"/>
            <a:ext cx="10048875" cy="193437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dist="38100" dir="5400000">
              <a:schemeClr val="bg1"/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758337" y="5312550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3901462" y="5317887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6038849" y="5317887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8187712" y="5317887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0336575" y="5317887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/>
          <p:cNvCxnSpPr/>
          <p:nvPr/>
        </p:nvCxnSpPr>
        <p:spPr>
          <a:xfrm flipH="1">
            <a:off x="1947862" y="4572001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4081462" y="4527313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6226423" y="4564876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8367712" y="4535013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10522197" y="4564876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790041" y="430353"/>
            <a:ext cx="287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ea typeface="휴먼모음T" panose="02030504000101010101" pitchFamily="18" charset="-127"/>
              </a:rPr>
              <a:t>INDEX</a:t>
            </a:r>
            <a:endParaRPr lang="ko-KR" altLang="en-US" sz="400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  <a:ea typeface="휴먼모음T" panose="0203050400010101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643312" y="2037597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643312" y="3559233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기획 배경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788273" y="1992294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776912" y="3558075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구현기능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929562" y="1992294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929562" y="3578534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시연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084047" y="1992294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</a:t>
            </a:r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084047" y="3558075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기술</a:t>
            </a:r>
            <a:r>
              <a:rPr lang="en-US" altLang="ko-KR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1190625" y="1571626"/>
            <a:ext cx="1476375" cy="2933700"/>
            <a:chOff x="1847850" y="1228726"/>
            <a:chExt cx="1476375" cy="2933700"/>
          </a:xfrm>
        </p:grpSpPr>
        <p:sp>
          <p:nvSpPr>
            <p:cNvPr id="78" name="모서리가 둥근 직사각형 77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490662" y="1992293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433321" y="3560391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UCC</a:t>
            </a:r>
            <a:endParaRPr lang="ko-KR" altLang="en-US" sz="2000">
              <a:solidFill>
                <a:schemeClr val="tx2">
                  <a:lumMod val="60000"/>
                  <a:lumOff val="4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6BBAEF-8AD6-BA3B-5C07-50320D8EC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330962"/>
            <a:ext cx="1415028" cy="141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0E9A06B-BFD2-6F1F-621A-8190B1CEA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660" y="2526506"/>
            <a:ext cx="981603" cy="98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7B05D3-7B4E-87EC-51A1-F870704E9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301" y="2037597"/>
            <a:ext cx="1870301" cy="187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1D4D01-993E-AA7A-5BFC-1443F0CDF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2" y="2564735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54FFF3BF-9D38-7552-8680-EF14AFA0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824" y="2558331"/>
            <a:ext cx="1020913" cy="10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029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8E637305-8EE2-634D-4C45-FB3EAC032126}"/>
              </a:ext>
            </a:extLst>
          </p:cNvPr>
          <p:cNvSpPr/>
          <p:nvPr/>
        </p:nvSpPr>
        <p:spPr>
          <a:xfrm flipH="1">
            <a:off x="31873" y="4180114"/>
            <a:ext cx="12160125" cy="2677886"/>
          </a:xfrm>
          <a:prstGeom prst="rtTriangle">
            <a:avLst/>
          </a:prstGeom>
          <a:solidFill>
            <a:srgbClr val="E9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기능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75A82A5-C365-3E30-C08B-21B83FF49613}"/>
              </a:ext>
            </a:extLst>
          </p:cNvPr>
          <p:cNvGrpSpPr/>
          <p:nvPr/>
        </p:nvGrpSpPr>
        <p:grpSpPr>
          <a:xfrm>
            <a:off x="6096000" y="1170622"/>
            <a:ext cx="4502560" cy="4516755"/>
            <a:chOff x="-376238" y="1685926"/>
            <a:chExt cx="3190875" cy="3286125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946318D-6F15-44C6-A81E-79661B423D77}"/>
                </a:ext>
              </a:extLst>
            </p:cNvPr>
            <p:cNvSpPr/>
            <p:nvPr/>
          </p:nvSpPr>
          <p:spPr>
            <a:xfrm>
              <a:off x="-376238" y="1685926"/>
              <a:ext cx="3190875" cy="3286125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977B744-D93E-8F52-6850-BF306DC93D61}"/>
                </a:ext>
              </a:extLst>
            </p:cNvPr>
            <p:cNvSpPr/>
            <p:nvPr/>
          </p:nvSpPr>
          <p:spPr>
            <a:xfrm>
              <a:off x="-376238" y="1685926"/>
              <a:ext cx="3190875" cy="3286125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0F3FE8C-76BA-82B2-EF92-5111E49F7112}"/>
              </a:ext>
            </a:extLst>
          </p:cNvPr>
          <p:cNvSpPr txBox="1"/>
          <p:nvPr/>
        </p:nvSpPr>
        <p:spPr>
          <a:xfrm>
            <a:off x="6579628" y="3826171"/>
            <a:ext cx="3656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자동 녹음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9AF169-A26D-4AD9-4B69-80CCFEB62A58}"/>
              </a:ext>
            </a:extLst>
          </p:cNvPr>
          <p:cNvSpPr txBox="1"/>
          <p:nvPr/>
        </p:nvSpPr>
        <p:spPr>
          <a:xfrm>
            <a:off x="6579628" y="3135305"/>
            <a:ext cx="3656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및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CF0FD5-F094-1791-A2DD-37034171A277}"/>
              </a:ext>
            </a:extLst>
          </p:cNvPr>
          <p:cNvSpPr txBox="1"/>
          <p:nvPr/>
        </p:nvSpPr>
        <p:spPr>
          <a:xfrm>
            <a:off x="6579629" y="2427419"/>
            <a:ext cx="3656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원 터치 신고</a:t>
            </a:r>
          </a:p>
        </p:txBody>
      </p: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20BBEC07-C9B8-725A-3B92-D73AAD45FF01}"/>
              </a:ext>
            </a:extLst>
          </p:cNvPr>
          <p:cNvSpPr/>
          <p:nvPr/>
        </p:nvSpPr>
        <p:spPr>
          <a:xfrm>
            <a:off x="-59623" y="4870980"/>
            <a:ext cx="7534480" cy="1987020"/>
          </a:xfrm>
          <a:prstGeom prst="rtTriangle">
            <a:avLst/>
          </a:prstGeom>
          <a:solidFill>
            <a:srgbClr val="D8E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E807090-A679-5E23-B268-6D5D1F8057E3}"/>
              </a:ext>
            </a:extLst>
          </p:cNvPr>
          <p:cNvSpPr/>
          <p:nvPr/>
        </p:nvSpPr>
        <p:spPr>
          <a:xfrm>
            <a:off x="1593440" y="568376"/>
            <a:ext cx="3029998" cy="5667978"/>
          </a:xfrm>
          <a:prstGeom prst="roundRect">
            <a:avLst/>
          </a:prstGeom>
          <a:solidFill>
            <a:srgbClr val="ACB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708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8E637305-8EE2-634D-4C45-FB3EAC032126}"/>
              </a:ext>
            </a:extLst>
          </p:cNvPr>
          <p:cNvSpPr/>
          <p:nvPr/>
        </p:nvSpPr>
        <p:spPr>
          <a:xfrm flipH="1">
            <a:off x="31873" y="4180114"/>
            <a:ext cx="12160125" cy="2677886"/>
          </a:xfrm>
          <a:prstGeom prst="rtTriangle">
            <a:avLst/>
          </a:prstGeom>
          <a:solidFill>
            <a:srgbClr val="E9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기능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75A82A5-C365-3E30-C08B-21B83FF49613}"/>
              </a:ext>
            </a:extLst>
          </p:cNvPr>
          <p:cNvGrpSpPr/>
          <p:nvPr/>
        </p:nvGrpSpPr>
        <p:grpSpPr>
          <a:xfrm>
            <a:off x="4546384" y="2008732"/>
            <a:ext cx="3240000" cy="3240000"/>
            <a:chOff x="-376238" y="1685926"/>
            <a:chExt cx="3190875" cy="3286125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946318D-6F15-44C6-A81E-79661B423D77}"/>
                </a:ext>
              </a:extLst>
            </p:cNvPr>
            <p:cNvSpPr/>
            <p:nvPr/>
          </p:nvSpPr>
          <p:spPr>
            <a:xfrm>
              <a:off x="-376238" y="1685926"/>
              <a:ext cx="3190875" cy="3286125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977B744-D93E-8F52-6850-BF306DC93D61}"/>
                </a:ext>
              </a:extLst>
            </p:cNvPr>
            <p:cNvSpPr/>
            <p:nvPr/>
          </p:nvSpPr>
          <p:spPr>
            <a:xfrm>
              <a:off x="-376238" y="1685926"/>
              <a:ext cx="3190875" cy="3286125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ACF0FD5-F094-1791-A2DD-37034171A277}"/>
              </a:ext>
            </a:extLst>
          </p:cNvPr>
          <p:cNvSpPr txBox="1"/>
          <p:nvPr/>
        </p:nvSpPr>
        <p:spPr>
          <a:xfrm>
            <a:off x="4920039" y="3043957"/>
            <a:ext cx="2492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신고</a:t>
            </a:r>
          </a:p>
        </p:txBody>
      </p: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20BBEC07-C9B8-725A-3B92-D73AAD45FF01}"/>
              </a:ext>
            </a:extLst>
          </p:cNvPr>
          <p:cNvSpPr/>
          <p:nvPr/>
        </p:nvSpPr>
        <p:spPr>
          <a:xfrm>
            <a:off x="-59623" y="4870980"/>
            <a:ext cx="7534480" cy="1987020"/>
          </a:xfrm>
          <a:prstGeom prst="rtTriangle">
            <a:avLst/>
          </a:prstGeom>
          <a:solidFill>
            <a:srgbClr val="D8E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647D07-497E-4E8E-D0B2-33F368582803}"/>
              </a:ext>
            </a:extLst>
          </p:cNvPr>
          <p:cNvSpPr/>
          <p:nvPr/>
        </p:nvSpPr>
        <p:spPr>
          <a:xfrm>
            <a:off x="848644" y="1067277"/>
            <a:ext cx="2672322" cy="5050654"/>
          </a:xfrm>
          <a:prstGeom prst="roundRect">
            <a:avLst/>
          </a:prstGeom>
          <a:solidFill>
            <a:srgbClr val="ACB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B60383-B3A2-F809-E9C1-5D45BA940314}"/>
              </a:ext>
            </a:extLst>
          </p:cNvPr>
          <p:cNvSpPr txBox="1"/>
          <p:nvPr/>
        </p:nvSpPr>
        <p:spPr>
          <a:xfrm>
            <a:off x="4920039" y="3718127"/>
            <a:ext cx="2492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페이지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904D258-0A28-0EC8-D587-E4182017987E}"/>
              </a:ext>
            </a:extLst>
          </p:cNvPr>
          <p:cNvSpPr/>
          <p:nvPr/>
        </p:nvSpPr>
        <p:spPr>
          <a:xfrm>
            <a:off x="8755979" y="1067277"/>
            <a:ext cx="2672322" cy="5050654"/>
          </a:xfrm>
          <a:prstGeom prst="roundRect">
            <a:avLst/>
          </a:prstGeom>
          <a:solidFill>
            <a:srgbClr val="ACB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51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8E637305-8EE2-634D-4C45-FB3EAC032126}"/>
              </a:ext>
            </a:extLst>
          </p:cNvPr>
          <p:cNvSpPr/>
          <p:nvPr/>
        </p:nvSpPr>
        <p:spPr>
          <a:xfrm flipH="1">
            <a:off x="31873" y="4180114"/>
            <a:ext cx="12160125" cy="2677886"/>
          </a:xfrm>
          <a:prstGeom prst="rtTriangle">
            <a:avLst/>
          </a:prstGeom>
          <a:solidFill>
            <a:srgbClr val="E9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기능</a:t>
            </a:r>
          </a:p>
        </p:txBody>
      </p: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20BBEC07-C9B8-725A-3B92-D73AAD45FF01}"/>
              </a:ext>
            </a:extLst>
          </p:cNvPr>
          <p:cNvSpPr/>
          <p:nvPr/>
        </p:nvSpPr>
        <p:spPr>
          <a:xfrm>
            <a:off x="-59623" y="4870980"/>
            <a:ext cx="7534480" cy="1987020"/>
          </a:xfrm>
          <a:prstGeom prst="rtTriangle">
            <a:avLst/>
          </a:prstGeom>
          <a:solidFill>
            <a:srgbClr val="D8E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C8FEAA-01E9-7058-5362-8C3A029815DF}"/>
              </a:ext>
            </a:extLst>
          </p:cNvPr>
          <p:cNvGrpSpPr/>
          <p:nvPr/>
        </p:nvGrpSpPr>
        <p:grpSpPr>
          <a:xfrm>
            <a:off x="4802088" y="1067277"/>
            <a:ext cx="3036473" cy="2082323"/>
            <a:chOff x="1847850" y="1228726"/>
            <a:chExt cx="1476375" cy="2933700"/>
          </a:xfrm>
        </p:grpSpPr>
        <p:sp>
          <p:nvSpPr>
            <p:cNvPr id="5" name="모서리가 둥근 직사각형 29">
              <a:extLst>
                <a:ext uri="{FF2B5EF4-FFF2-40B4-BE49-F238E27FC236}">
                  <a16:creationId xmlns:a16="http://schemas.microsoft.com/office/drawing/2014/main" id="{AAE22089-D40B-3840-A69E-ADAA7559390F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1" name="모서리가 둥근 직사각형 30">
              <a:extLst>
                <a:ext uri="{FF2B5EF4-FFF2-40B4-BE49-F238E27FC236}">
                  <a16:creationId xmlns:a16="http://schemas.microsoft.com/office/drawing/2014/main" id="{273C6E1B-A836-AD71-6EF9-681951243E01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AF5AE66-5CCE-3D33-34F5-8520C1C4011E}"/>
              </a:ext>
            </a:extLst>
          </p:cNvPr>
          <p:cNvSpPr/>
          <p:nvPr/>
        </p:nvSpPr>
        <p:spPr>
          <a:xfrm>
            <a:off x="848644" y="1067277"/>
            <a:ext cx="2672322" cy="5050654"/>
          </a:xfrm>
          <a:prstGeom prst="roundRect">
            <a:avLst/>
          </a:prstGeom>
          <a:solidFill>
            <a:srgbClr val="ACB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BAC6685-C2F8-FDE7-6951-E38281BCFE0D}"/>
              </a:ext>
            </a:extLst>
          </p:cNvPr>
          <p:cNvSpPr/>
          <p:nvPr/>
        </p:nvSpPr>
        <p:spPr>
          <a:xfrm>
            <a:off x="8755979" y="1067277"/>
            <a:ext cx="2672322" cy="5050654"/>
          </a:xfrm>
          <a:prstGeom prst="roundRect">
            <a:avLst/>
          </a:prstGeom>
          <a:solidFill>
            <a:srgbClr val="ACB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D78FD0A4-FDC6-F0F9-2978-7CDA5E4667E1}"/>
              </a:ext>
            </a:extLst>
          </p:cNvPr>
          <p:cNvSpPr/>
          <p:nvPr/>
        </p:nvSpPr>
        <p:spPr>
          <a:xfrm>
            <a:off x="4802088" y="4180114"/>
            <a:ext cx="3036473" cy="1785257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E45B6EE-7527-CFEB-7DC6-BA4FEF0D3338}"/>
              </a:ext>
            </a:extLst>
          </p:cNvPr>
          <p:cNvCxnSpPr/>
          <p:nvPr/>
        </p:nvCxnSpPr>
        <p:spPr>
          <a:xfrm flipV="1">
            <a:off x="3018971" y="2216354"/>
            <a:ext cx="1783117" cy="740228"/>
          </a:xfrm>
          <a:prstGeom prst="bentConnector3">
            <a:avLst/>
          </a:prstGeom>
          <a:ln w="22225"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E3D573-7782-2EBC-D060-97A40CE8E9D7}"/>
              </a:ext>
            </a:extLst>
          </p:cNvPr>
          <p:cNvSpPr txBox="1"/>
          <p:nvPr/>
        </p:nvSpPr>
        <p:spPr>
          <a:xfrm>
            <a:off x="5343454" y="1556927"/>
            <a:ext cx="1953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즉시 신고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29F3F9-3285-5860-5B37-8CE364215DCE}"/>
              </a:ext>
            </a:extLst>
          </p:cNvPr>
          <p:cNvSpPr txBox="1"/>
          <p:nvPr/>
        </p:nvSpPr>
        <p:spPr>
          <a:xfrm>
            <a:off x="5367571" y="4780354"/>
            <a:ext cx="1953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자동 녹음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0FE4DD2-F35A-A1BB-7FD9-0E66ADE4E099}"/>
              </a:ext>
            </a:extLst>
          </p:cNvPr>
          <p:cNvCxnSpPr/>
          <p:nvPr/>
        </p:nvCxnSpPr>
        <p:spPr>
          <a:xfrm rot="10800000" flipV="1">
            <a:off x="7721601" y="3904343"/>
            <a:ext cx="1698171" cy="1168398"/>
          </a:xfrm>
          <a:prstGeom prst="bentConnector3">
            <a:avLst/>
          </a:prstGeom>
          <a:ln w="22225">
            <a:solidFill>
              <a:schemeClr val="tx2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A299C28-FFF8-9A5A-655E-15EFF5D4F310}"/>
              </a:ext>
            </a:extLst>
          </p:cNvPr>
          <p:cNvSpPr txBox="1"/>
          <p:nvPr/>
        </p:nvSpPr>
        <p:spPr>
          <a:xfrm>
            <a:off x="5081276" y="2268625"/>
            <a:ext cx="252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rgbClr val="205E9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추가 설명 작성 란</a:t>
            </a:r>
          </a:p>
        </p:txBody>
      </p:sp>
    </p:spTree>
    <p:extLst>
      <p:ext uri="{BB962C8B-B14F-4D97-AF65-F5344CB8AC3E}">
        <p14:creationId xmlns:p14="http://schemas.microsoft.com/office/powerpoint/2010/main" val="142321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8E637305-8EE2-634D-4C45-FB3EAC032126}"/>
              </a:ext>
            </a:extLst>
          </p:cNvPr>
          <p:cNvSpPr/>
          <p:nvPr/>
        </p:nvSpPr>
        <p:spPr>
          <a:xfrm flipH="1">
            <a:off x="31873" y="4180114"/>
            <a:ext cx="12160125" cy="2677886"/>
          </a:xfrm>
          <a:prstGeom prst="rtTriangle">
            <a:avLst/>
          </a:prstGeom>
          <a:solidFill>
            <a:srgbClr val="E9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기능</a:t>
            </a:r>
          </a:p>
        </p:txBody>
      </p: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20BBEC07-C9B8-725A-3B92-D73AAD45FF01}"/>
              </a:ext>
            </a:extLst>
          </p:cNvPr>
          <p:cNvSpPr/>
          <p:nvPr/>
        </p:nvSpPr>
        <p:spPr>
          <a:xfrm>
            <a:off x="-59623" y="4870980"/>
            <a:ext cx="7534480" cy="1987020"/>
          </a:xfrm>
          <a:prstGeom prst="rtTriangle">
            <a:avLst/>
          </a:prstGeom>
          <a:solidFill>
            <a:srgbClr val="D8E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C8FEAA-01E9-7058-5362-8C3A029815DF}"/>
              </a:ext>
            </a:extLst>
          </p:cNvPr>
          <p:cNvGrpSpPr/>
          <p:nvPr/>
        </p:nvGrpSpPr>
        <p:grpSpPr>
          <a:xfrm>
            <a:off x="4685128" y="4306556"/>
            <a:ext cx="3036473" cy="1625600"/>
            <a:chOff x="1847850" y="1228726"/>
            <a:chExt cx="1476375" cy="2933700"/>
          </a:xfrm>
        </p:grpSpPr>
        <p:sp>
          <p:nvSpPr>
            <p:cNvPr id="5" name="모서리가 둥근 직사각형 29">
              <a:extLst>
                <a:ext uri="{FF2B5EF4-FFF2-40B4-BE49-F238E27FC236}">
                  <a16:creationId xmlns:a16="http://schemas.microsoft.com/office/drawing/2014/main" id="{AAE22089-D40B-3840-A69E-ADAA7559390F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1" name="모서리가 둥근 직사각형 30">
              <a:extLst>
                <a:ext uri="{FF2B5EF4-FFF2-40B4-BE49-F238E27FC236}">
                  <a16:creationId xmlns:a16="http://schemas.microsoft.com/office/drawing/2014/main" id="{273C6E1B-A836-AD71-6EF9-681951243E01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AF5AE66-5CCE-3D33-34F5-8520C1C4011E}"/>
              </a:ext>
            </a:extLst>
          </p:cNvPr>
          <p:cNvSpPr/>
          <p:nvPr/>
        </p:nvSpPr>
        <p:spPr>
          <a:xfrm>
            <a:off x="848644" y="1067277"/>
            <a:ext cx="2672322" cy="5050654"/>
          </a:xfrm>
          <a:prstGeom prst="roundRect">
            <a:avLst/>
          </a:prstGeom>
          <a:solidFill>
            <a:srgbClr val="ACB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BAC6685-C2F8-FDE7-6951-E38281BCFE0D}"/>
              </a:ext>
            </a:extLst>
          </p:cNvPr>
          <p:cNvSpPr/>
          <p:nvPr/>
        </p:nvSpPr>
        <p:spPr>
          <a:xfrm>
            <a:off x="8755979" y="1067277"/>
            <a:ext cx="2672322" cy="5050654"/>
          </a:xfrm>
          <a:prstGeom prst="roundRect">
            <a:avLst/>
          </a:prstGeom>
          <a:solidFill>
            <a:srgbClr val="ACB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D78FD0A4-FDC6-F0F9-2978-7CDA5E4667E1}"/>
              </a:ext>
            </a:extLst>
          </p:cNvPr>
          <p:cNvSpPr/>
          <p:nvPr/>
        </p:nvSpPr>
        <p:spPr>
          <a:xfrm>
            <a:off x="4802088" y="1428911"/>
            <a:ext cx="3036473" cy="1785257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E45B6EE-7527-CFEB-7DC6-BA4FEF0D3338}"/>
              </a:ext>
            </a:extLst>
          </p:cNvPr>
          <p:cNvCxnSpPr/>
          <p:nvPr/>
        </p:nvCxnSpPr>
        <p:spPr>
          <a:xfrm flipV="1">
            <a:off x="3018971" y="2216354"/>
            <a:ext cx="1783117" cy="740228"/>
          </a:xfrm>
          <a:prstGeom prst="bentConnector3">
            <a:avLst/>
          </a:prstGeom>
          <a:ln w="22225">
            <a:solidFill>
              <a:schemeClr val="tx2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E3D573-7782-2EBC-D060-97A40CE8E9D7}"/>
              </a:ext>
            </a:extLst>
          </p:cNvPr>
          <p:cNvSpPr txBox="1"/>
          <p:nvPr/>
        </p:nvSpPr>
        <p:spPr>
          <a:xfrm>
            <a:off x="5249700" y="4864414"/>
            <a:ext cx="1953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자동 녹음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29F3F9-3285-5860-5B37-8CE364215DCE}"/>
              </a:ext>
            </a:extLst>
          </p:cNvPr>
          <p:cNvSpPr txBox="1"/>
          <p:nvPr/>
        </p:nvSpPr>
        <p:spPr>
          <a:xfrm>
            <a:off x="5367571" y="2029151"/>
            <a:ext cx="1953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즉시 신고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0FE4DD2-F35A-A1BB-7FD9-0E66ADE4E099}"/>
              </a:ext>
            </a:extLst>
          </p:cNvPr>
          <p:cNvCxnSpPr/>
          <p:nvPr/>
        </p:nvCxnSpPr>
        <p:spPr>
          <a:xfrm rot="10800000" flipV="1">
            <a:off x="7721601" y="3904343"/>
            <a:ext cx="1698171" cy="1168398"/>
          </a:xfrm>
          <a:prstGeom prst="bentConnector3">
            <a:avLst/>
          </a:prstGeom>
          <a:ln w="2222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66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2D295F4A-0E89-E307-2D43-0BA66CF8F83B}"/>
              </a:ext>
            </a:extLst>
          </p:cNvPr>
          <p:cNvSpPr/>
          <p:nvPr/>
        </p:nvSpPr>
        <p:spPr>
          <a:xfrm>
            <a:off x="10013702" y="1236833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9" name="모서리가 둥근 직사각형 1">
            <a:extLst>
              <a:ext uri="{FF2B5EF4-FFF2-40B4-BE49-F238E27FC236}">
                <a16:creationId xmlns:a16="http://schemas.microsoft.com/office/drawing/2014/main" id="{1FC25E6B-AA94-EF72-4568-56431D614E93}"/>
              </a:ext>
            </a:extLst>
          </p:cNvPr>
          <p:cNvSpPr/>
          <p:nvPr/>
        </p:nvSpPr>
        <p:spPr>
          <a:xfrm>
            <a:off x="5549511" y="1242388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D4A58C09-56B4-9A53-B160-DDC4C4AEC9E9}"/>
              </a:ext>
            </a:extLst>
          </p:cNvPr>
          <p:cNvSpPr/>
          <p:nvPr/>
        </p:nvSpPr>
        <p:spPr>
          <a:xfrm>
            <a:off x="1019230" y="1236833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FDA4A12-DC27-1F50-011D-52282C383092}"/>
              </a:ext>
            </a:extLst>
          </p:cNvPr>
          <p:cNvSpPr/>
          <p:nvPr/>
        </p:nvSpPr>
        <p:spPr>
          <a:xfrm>
            <a:off x="1190625" y="5169617"/>
            <a:ext cx="10108746" cy="190649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blurRad="25400" dist="38100" dir="16200000">
              <a:srgbClr val="C5DCF3">
                <a:alpha val="53000"/>
              </a:srgbClr>
            </a:inn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42A92A2-E934-CD41-4586-E22B45D7D9A7}"/>
              </a:ext>
            </a:extLst>
          </p:cNvPr>
          <p:cNvSpPr/>
          <p:nvPr/>
        </p:nvSpPr>
        <p:spPr>
          <a:xfrm>
            <a:off x="1190625" y="5281127"/>
            <a:ext cx="10108746" cy="190649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dist="38100" dir="5400000">
              <a:schemeClr val="bg1"/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3260389" y="1242274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7763083" y="1241708"/>
            <a:ext cx="1476375" cy="2933700"/>
            <a:chOff x="1847850" y="1228726"/>
            <a:chExt cx="1476375" cy="29337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48" name="타원 47"/>
          <p:cNvSpPr/>
          <p:nvPr/>
        </p:nvSpPr>
        <p:spPr>
          <a:xfrm>
            <a:off x="3782463" y="5122911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8321270" y="5111776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577417" y="5122911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041206" y="5140589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0641375" y="5126034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H="1">
            <a:off x="8501270" y="4353425"/>
            <a:ext cx="1" cy="714374"/>
          </a:xfrm>
          <a:prstGeom prst="line">
            <a:avLst/>
          </a:prstGeom>
          <a:ln>
            <a:solidFill>
              <a:schemeClr val="tx2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3962463" y="4287484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1742302" y="4214116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6287698" y="4260764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10785281" y="4338208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6EDDD50-AB9D-E7FB-3C03-7F0D2D770CB2}"/>
              </a:ext>
            </a:extLst>
          </p:cNvPr>
          <p:cNvSpPr txBox="1"/>
          <p:nvPr/>
        </p:nvSpPr>
        <p:spPr>
          <a:xfrm>
            <a:off x="3588895" y="1730725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C47EF-BCD5-6960-1FE2-972736076B6F}"/>
              </a:ext>
            </a:extLst>
          </p:cNvPr>
          <p:cNvSpPr txBox="1"/>
          <p:nvPr/>
        </p:nvSpPr>
        <p:spPr>
          <a:xfrm>
            <a:off x="5812401" y="1730724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F36112-2921-5DAE-6B6C-25BCCABCD8A9}"/>
              </a:ext>
            </a:extLst>
          </p:cNvPr>
          <p:cNvSpPr txBox="1"/>
          <p:nvPr/>
        </p:nvSpPr>
        <p:spPr>
          <a:xfrm>
            <a:off x="8064376" y="1777446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205E9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sz="2400">
              <a:solidFill>
                <a:srgbClr val="205E9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C2C0AC-54E1-8F6B-F36B-B0FBAE6D6458}"/>
              </a:ext>
            </a:extLst>
          </p:cNvPr>
          <p:cNvSpPr txBox="1"/>
          <p:nvPr/>
        </p:nvSpPr>
        <p:spPr>
          <a:xfrm>
            <a:off x="10313739" y="1777445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7AA055-EC85-87CB-9C5C-31CE294C4FE6}"/>
              </a:ext>
            </a:extLst>
          </p:cNvPr>
          <p:cNvSpPr txBox="1"/>
          <p:nvPr/>
        </p:nvSpPr>
        <p:spPr>
          <a:xfrm>
            <a:off x="1351226" y="1771896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5" name="Picture 16">
            <a:extLst>
              <a:ext uri="{FF2B5EF4-FFF2-40B4-BE49-F238E27FC236}">
                <a16:creationId xmlns:a16="http://schemas.microsoft.com/office/drawing/2014/main" id="{4DD784BD-5210-DAF0-F830-5D40A5F3C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918" y="2263536"/>
            <a:ext cx="1020913" cy="10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DF8710-6AE4-51BD-1A9E-BB7EB7C123AF}"/>
              </a:ext>
            </a:extLst>
          </p:cNvPr>
          <p:cNvSpPr txBox="1"/>
          <p:nvPr/>
        </p:nvSpPr>
        <p:spPr>
          <a:xfrm>
            <a:off x="3522688" y="3256769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기획 배경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E3703-9744-07C4-1EC4-483C53DE988A}"/>
              </a:ext>
            </a:extLst>
          </p:cNvPr>
          <p:cNvSpPr txBox="1"/>
          <p:nvPr/>
        </p:nvSpPr>
        <p:spPr>
          <a:xfrm>
            <a:off x="5812401" y="3303683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구현기능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2E9D06-B400-1AF6-DDF2-E9A9020A9246}"/>
              </a:ext>
            </a:extLst>
          </p:cNvPr>
          <p:cNvSpPr txBox="1"/>
          <p:nvPr/>
        </p:nvSpPr>
        <p:spPr>
          <a:xfrm>
            <a:off x="8063120" y="3253718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8B55F7-DB63-ABF4-B1C1-1F1BF145FC71}"/>
              </a:ext>
            </a:extLst>
          </p:cNvPr>
          <p:cNvSpPr txBox="1"/>
          <p:nvPr/>
        </p:nvSpPr>
        <p:spPr>
          <a:xfrm>
            <a:off x="10309895" y="3238194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기술</a:t>
            </a:r>
            <a:r>
              <a:rPr lang="en-US" altLang="ko-KR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428029-BFA8-3871-C4C4-B80DD2A3A882}"/>
              </a:ext>
            </a:extLst>
          </p:cNvPr>
          <p:cNvSpPr txBox="1"/>
          <p:nvPr/>
        </p:nvSpPr>
        <p:spPr>
          <a:xfrm>
            <a:off x="1293612" y="3306297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UCC</a:t>
            </a:r>
            <a:endParaRPr lang="ko-KR" altLang="en-US" sz="200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46F5E3BA-7C25-B352-B845-CFA41CCC4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77" y="2080912"/>
            <a:ext cx="1415028" cy="141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BAEAE0D7-55E6-C17B-B6DD-E1D331BC2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990" y="2201937"/>
            <a:ext cx="984111" cy="98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>
            <a:extLst>
              <a:ext uri="{FF2B5EF4-FFF2-40B4-BE49-F238E27FC236}">
                <a16:creationId xmlns:a16="http://schemas.microsoft.com/office/drawing/2014/main" id="{A3E32A35-4AA1-F480-9745-D0BF06A9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267" y="1734953"/>
            <a:ext cx="1870301" cy="187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BA1C4BBC-2B8C-784F-5421-560C033BC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549" y="2236962"/>
            <a:ext cx="933441" cy="93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999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2D295F4A-0E89-E307-2D43-0BA66CF8F83B}"/>
              </a:ext>
            </a:extLst>
          </p:cNvPr>
          <p:cNvSpPr/>
          <p:nvPr/>
        </p:nvSpPr>
        <p:spPr>
          <a:xfrm>
            <a:off x="7838633" y="1251583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9" name="모서리가 둥근 직사각형 1">
            <a:extLst>
              <a:ext uri="{FF2B5EF4-FFF2-40B4-BE49-F238E27FC236}">
                <a16:creationId xmlns:a16="http://schemas.microsoft.com/office/drawing/2014/main" id="{1FC25E6B-AA94-EF72-4568-56431D614E93}"/>
              </a:ext>
            </a:extLst>
          </p:cNvPr>
          <p:cNvSpPr/>
          <p:nvPr/>
        </p:nvSpPr>
        <p:spPr>
          <a:xfrm>
            <a:off x="5549511" y="1242388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D4A58C09-56B4-9A53-B160-DDC4C4AEC9E9}"/>
              </a:ext>
            </a:extLst>
          </p:cNvPr>
          <p:cNvSpPr/>
          <p:nvPr/>
        </p:nvSpPr>
        <p:spPr>
          <a:xfrm>
            <a:off x="1019230" y="1236833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FDA4A12-DC27-1F50-011D-52282C383092}"/>
              </a:ext>
            </a:extLst>
          </p:cNvPr>
          <p:cNvSpPr/>
          <p:nvPr/>
        </p:nvSpPr>
        <p:spPr>
          <a:xfrm>
            <a:off x="1190625" y="5169617"/>
            <a:ext cx="10108746" cy="190649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blurRad="25400" dist="38100" dir="16200000">
              <a:srgbClr val="C5DCF3">
                <a:alpha val="53000"/>
              </a:srgbClr>
            </a:inn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42A92A2-E934-CD41-4586-E22B45D7D9A7}"/>
              </a:ext>
            </a:extLst>
          </p:cNvPr>
          <p:cNvSpPr/>
          <p:nvPr/>
        </p:nvSpPr>
        <p:spPr>
          <a:xfrm>
            <a:off x="1190625" y="5281127"/>
            <a:ext cx="10108746" cy="190649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dist="38100" dir="5400000">
              <a:schemeClr val="bg1"/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3260389" y="1242274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0034180" y="1280416"/>
            <a:ext cx="1476375" cy="2933700"/>
            <a:chOff x="1847850" y="1228726"/>
            <a:chExt cx="1476375" cy="29337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48" name="타원 47"/>
          <p:cNvSpPr/>
          <p:nvPr/>
        </p:nvSpPr>
        <p:spPr>
          <a:xfrm>
            <a:off x="3782463" y="5122911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0592367" y="5132340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577417" y="5122911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041206" y="5140589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8437278" y="5126270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H="1">
            <a:off x="10772367" y="4315933"/>
            <a:ext cx="1" cy="714374"/>
          </a:xfrm>
          <a:prstGeom prst="line">
            <a:avLst/>
          </a:prstGeom>
          <a:ln>
            <a:solidFill>
              <a:schemeClr val="tx2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3962463" y="4287484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1742302" y="4214116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6287698" y="4260764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8610212" y="4352958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935AE8-3D58-AD36-5613-1F1FE49BE0AD}"/>
              </a:ext>
            </a:extLst>
          </p:cNvPr>
          <p:cNvSpPr txBox="1"/>
          <p:nvPr/>
        </p:nvSpPr>
        <p:spPr>
          <a:xfrm>
            <a:off x="3588895" y="1730725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A2BAF4-99EB-CF4B-1FE4-2F13F2FCE291}"/>
              </a:ext>
            </a:extLst>
          </p:cNvPr>
          <p:cNvSpPr txBox="1"/>
          <p:nvPr/>
        </p:nvSpPr>
        <p:spPr>
          <a:xfrm>
            <a:off x="5812401" y="1730724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5D7C99-FD3A-5E26-45AB-AC06FD7413A4}"/>
              </a:ext>
            </a:extLst>
          </p:cNvPr>
          <p:cNvSpPr txBox="1"/>
          <p:nvPr/>
        </p:nvSpPr>
        <p:spPr>
          <a:xfrm>
            <a:off x="8117782" y="1771895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5B4C41-1021-4D12-AC4D-AFF25D7A79BA}"/>
              </a:ext>
            </a:extLst>
          </p:cNvPr>
          <p:cNvSpPr txBox="1"/>
          <p:nvPr/>
        </p:nvSpPr>
        <p:spPr>
          <a:xfrm>
            <a:off x="10313739" y="1777445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205E9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</a:t>
            </a:r>
            <a:endParaRPr lang="ko-KR" altLang="en-US" sz="2400">
              <a:solidFill>
                <a:srgbClr val="205E9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112797-1C83-5D46-6633-ED1FA0D4BCD9}"/>
              </a:ext>
            </a:extLst>
          </p:cNvPr>
          <p:cNvSpPr txBox="1"/>
          <p:nvPr/>
        </p:nvSpPr>
        <p:spPr>
          <a:xfrm>
            <a:off x="1351226" y="1771896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B0C792-5E24-57E4-ECE5-9AE578324AF3}"/>
              </a:ext>
            </a:extLst>
          </p:cNvPr>
          <p:cNvSpPr txBox="1"/>
          <p:nvPr/>
        </p:nvSpPr>
        <p:spPr>
          <a:xfrm>
            <a:off x="3522688" y="3256769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기획 배경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E87314-1382-935A-1884-F30280E7F385}"/>
              </a:ext>
            </a:extLst>
          </p:cNvPr>
          <p:cNvSpPr txBox="1"/>
          <p:nvPr/>
        </p:nvSpPr>
        <p:spPr>
          <a:xfrm>
            <a:off x="5812401" y="3303683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구현기능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E58DD4-4793-6B3F-564B-CDDEA8370FFB}"/>
              </a:ext>
            </a:extLst>
          </p:cNvPr>
          <p:cNvSpPr txBox="1"/>
          <p:nvPr/>
        </p:nvSpPr>
        <p:spPr>
          <a:xfrm>
            <a:off x="8117782" y="3230133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F1AF25-37E9-B555-3AEB-E68B3B01FF72}"/>
              </a:ext>
            </a:extLst>
          </p:cNvPr>
          <p:cNvSpPr txBox="1"/>
          <p:nvPr/>
        </p:nvSpPr>
        <p:spPr>
          <a:xfrm>
            <a:off x="10309895" y="3238194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기술</a:t>
            </a:r>
            <a:r>
              <a:rPr lang="en-US" altLang="ko-KR" sz="20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r>
              <a:rPr lang="ko-KR" altLang="en-US" sz="20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263FE6-D3C6-BFE2-4E80-D51045D7E1EF}"/>
              </a:ext>
            </a:extLst>
          </p:cNvPr>
          <p:cNvSpPr txBox="1"/>
          <p:nvPr/>
        </p:nvSpPr>
        <p:spPr>
          <a:xfrm>
            <a:off x="1293612" y="3306297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UCC</a:t>
            </a:r>
            <a:endParaRPr lang="ko-KR" altLang="en-US" sz="200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D6FDF286-C82D-99BF-8977-CB88D2957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77" y="2080912"/>
            <a:ext cx="1415028" cy="141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91D336F9-B18D-CB7D-A36F-AD0C9E11F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990" y="2201937"/>
            <a:ext cx="984111" cy="98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>
            <a:extLst>
              <a:ext uri="{FF2B5EF4-FFF2-40B4-BE49-F238E27FC236}">
                <a16:creationId xmlns:a16="http://schemas.microsoft.com/office/drawing/2014/main" id="{A4658BAE-6C0B-0A19-87C1-C0E2A0657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267" y="1734953"/>
            <a:ext cx="1870301" cy="187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4">
            <a:extLst>
              <a:ext uri="{FF2B5EF4-FFF2-40B4-BE49-F238E27FC236}">
                <a16:creationId xmlns:a16="http://schemas.microsoft.com/office/drawing/2014/main" id="{E3735855-5538-5D49-7598-524B5DBEC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28" y="2262588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A171BCEC-989F-B094-7E7A-DB259F56A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960" y="2196137"/>
            <a:ext cx="1099781" cy="109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249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기술</a:t>
            </a:r>
            <a:r>
              <a:rPr lang="en-US" altLang="ko-KR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F3FE8C-76BA-82B2-EF92-5111E49F7112}"/>
              </a:ext>
            </a:extLst>
          </p:cNvPr>
          <p:cNvSpPr txBox="1"/>
          <p:nvPr/>
        </p:nvSpPr>
        <p:spPr>
          <a:xfrm>
            <a:off x="3502106" y="583235"/>
            <a:ext cx="5187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기술 스택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EB47D5-91BB-9735-D47A-DEDD590B1727}"/>
              </a:ext>
            </a:extLst>
          </p:cNvPr>
          <p:cNvGrpSpPr/>
          <p:nvPr/>
        </p:nvGrpSpPr>
        <p:grpSpPr>
          <a:xfrm>
            <a:off x="1403489" y="1523265"/>
            <a:ext cx="9612854" cy="4921076"/>
            <a:chOff x="1847850" y="1228726"/>
            <a:chExt cx="1476375" cy="2933700"/>
          </a:xfrm>
        </p:grpSpPr>
        <p:sp>
          <p:nvSpPr>
            <p:cNvPr id="16" name="모서리가 둥근 직사각형 29">
              <a:extLst>
                <a:ext uri="{FF2B5EF4-FFF2-40B4-BE49-F238E27FC236}">
                  <a16:creationId xmlns:a16="http://schemas.microsoft.com/office/drawing/2014/main" id="{ED33E4EE-41AD-3917-9329-C0DF6085E346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7" name="모서리가 둥근 직사각형 30">
              <a:extLst>
                <a:ext uri="{FF2B5EF4-FFF2-40B4-BE49-F238E27FC236}">
                  <a16:creationId xmlns:a16="http://schemas.microsoft.com/office/drawing/2014/main" id="{182C2126-F198-7C5A-CB8E-3D489C6722E5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4891107-23AE-8913-55DF-284A117E4C46}"/>
              </a:ext>
            </a:extLst>
          </p:cNvPr>
          <p:cNvGrpSpPr/>
          <p:nvPr/>
        </p:nvGrpSpPr>
        <p:grpSpPr>
          <a:xfrm>
            <a:off x="2380344" y="1915885"/>
            <a:ext cx="7924800" cy="4252686"/>
            <a:chOff x="488316" y="518321"/>
            <a:chExt cx="11458542" cy="5787484"/>
          </a:xfrm>
        </p:grpSpPr>
        <p:sp>
          <p:nvSpPr>
            <p:cNvPr id="19" name="모서리가 둥근 직사각형 3">
              <a:extLst>
                <a:ext uri="{FF2B5EF4-FFF2-40B4-BE49-F238E27FC236}">
                  <a16:creationId xmlns:a16="http://schemas.microsoft.com/office/drawing/2014/main" id="{C263AD58-0227-ACDA-B15D-737EC9CDECC5}"/>
                </a:ext>
              </a:extLst>
            </p:cNvPr>
            <p:cNvSpPr/>
            <p:nvPr/>
          </p:nvSpPr>
          <p:spPr>
            <a:xfrm>
              <a:off x="2181379" y="1392514"/>
              <a:ext cx="7380000" cy="2880000"/>
            </a:xfrm>
            <a:prstGeom prst="roundRect">
              <a:avLst/>
            </a:prstGeom>
            <a:noFill/>
            <a:ln w="28575">
              <a:solidFill>
                <a:srgbClr val="F585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38" descr="python으로 EC2 관리하기">
              <a:extLst>
                <a:ext uri="{FF2B5EF4-FFF2-40B4-BE49-F238E27FC236}">
                  <a16:creationId xmlns:a16="http://schemas.microsoft.com/office/drawing/2014/main" id="{077E4201-DB1F-948B-AA4E-37B8E598E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6240" y="910741"/>
              <a:ext cx="1944000" cy="124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2" descr="Nginx Logo - Nginx logo | Dwglogo">
              <a:extLst>
                <a:ext uri="{FF2B5EF4-FFF2-40B4-BE49-F238E27FC236}">
                  <a16:creationId xmlns:a16="http://schemas.microsoft.com/office/drawing/2014/main" id="{72080A58-DC47-AFBE-D246-E82F1FEF3337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29" t="16079" r="29511" b="18787"/>
            <a:stretch/>
          </p:blipFill>
          <p:spPr bwMode="auto">
            <a:xfrm>
              <a:off x="5354290" y="3581166"/>
              <a:ext cx="576000" cy="57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4" descr="Certbot Logo PNG Vector">
              <a:extLst>
                <a:ext uri="{FF2B5EF4-FFF2-40B4-BE49-F238E27FC236}">
                  <a16:creationId xmlns:a16="http://schemas.microsoft.com/office/drawing/2014/main" id="{58C33779-D622-1AE7-C5A2-F8C5916B0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687" y="3652866"/>
              <a:ext cx="1260000" cy="432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B878C5C-DC54-9035-BCBD-431798829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8015" y="518321"/>
              <a:ext cx="1595080" cy="432000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3575858-6FD6-9486-3118-56CD2F0E5B35}"/>
                </a:ext>
              </a:extLst>
            </p:cNvPr>
            <p:cNvGrpSpPr/>
            <p:nvPr/>
          </p:nvGrpSpPr>
          <p:grpSpPr>
            <a:xfrm>
              <a:off x="4274964" y="4477574"/>
              <a:ext cx="6527187" cy="1828231"/>
              <a:chOff x="4265536" y="4868570"/>
              <a:chExt cx="6527187" cy="1828231"/>
            </a:xfrm>
          </p:grpSpPr>
          <p:pic>
            <p:nvPicPr>
              <p:cNvPr id="55" name="Picture 6" descr="파일:Firebase Logo.png - 위키백과, 우리 모두의 백과사전">
                <a:extLst>
                  <a:ext uri="{FF2B5EF4-FFF2-40B4-BE49-F238E27FC236}">
                    <a16:creationId xmlns:a16="http://schemas.microsoft.com/office/drawing/2014/main" id="{8CEB47F7-5803-6359-FDD9-4C8455F938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98179" y="5796801"/>
                <a:ext cx="2094544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8F9DB715-DA28-ED52-16CE-8E5E73F9F9A1}"/>
                  </a:ext>
                </a:extLst>
              </p:cNvPr>
              <p:cNvCxnSpPr/>
              <p:nvPr/>
            </p:nvCxnSpPr>
            <p:spPr>
              <a:xfrm>
                <a:off x="7729720" y="6151231"/>
                <a:ext cx="1061169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모서리가 둥근 직사각형 81">
                <a:extLst>
                  <a:ext uri="{FF2B5EF4-FFF2-40B4-BE49-F238E27FC236}">
                    <a16:creationId xmlns:a16="http://schemas.microsoft.com/office/drawing/2014/main" id="{F2FB7D2A-1436-C461-0335-E41934FA69B1}"/>
                  </a:ext>
                </a:extLst>
              </p:cNvPr>
              <p:cNvSpPr/>
              <p:nvPr/>
            </p:nvSpPr>
            <p:spPr>
              <a:xfrm>
                <a:off x="4265536" y="5616801"/>
                <a:ext cx="3600000" cy="1080000"/>
              </a:xfrm>
              <a:prstGeom prst="roundRect">
                <a:avLst/>
              </a:prstGeom>
              <a:noFill/>
              <a:ln w="28575">
                <a:solidFill>
                  <a:srgbClr val="77B8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6311FFD-D410-483B-79FB-F395C9A99690}"/>
                  </a:ext>
                </a:extLst>
              </p:cNvPr>
              <p:cNvGrpSpPr/>
              <p:nvPr/>
            </p:nvGrpSpPr>
            <p:grpSpPr>
              <a:xfrm>
                <a:off x="4686099" y="5785662"/>
                <a:ext cx="2622138" cy="731139"/>
                <a:chOff x="4568437" y="5785662"/>
                <a:chExt cx="2622138" cy="731139"/>
              </a:xfrm>
            </p:grpSpPr>
            <p:pic>
              <p:nvPicPr>
                <p:cNvPr id="62" name="Picture 22" descr="Recoil Icon Logo PNG Vector (SVG) Free Download">
                  <a:extLst>
                    <a:ext uri="{FF2B5EF4-FFF2-40B4-BE49-F238E27FC236}">
                      <a16:creationId xmlns:a16="http://schemas.microsoft.com/office/drawing/2014/main" id="{771D1A62-F3AF-EE57-352F-EBE60EB9B8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0975" y="5796801"/>
                  <a:ext cx="3096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4" descr="React, programing icon - Download on Iconfinder">
                  <a:extLst>
                    <a:ext uri="{FF2B5EF4-FFF2-40B4-BE49-F238E27FC236}">
                      <a16:creationId xmlns:a16="http://schemas.microsoft.com/office/drawing/2014/main" id="{A474D90A-4ADD-4279-666B-2B93FE7B43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8437" y="5796801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8" descr="React Query Logo PNG Vector (SVG) Free Download">
                  <a:extLst>
                    <a:ext uri="{FF2B5EF4-FFF2-40B4-BE49-F238E27FC236}">
                      <a16:creationId xmlns:a16="http://schemas.microsoft.com/office/drawing/2014/main" id="{54162557-FB6E-7D0A-13CA-E32F692AE6A8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59705" y="5785662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1BB6DE1E-FE12-92D4-127A-5B719D52D8F0}"/>
                  </a:ext>
                </a:extLst>
              </p:cNvPr>
              <p:cNvGrpSpPr/>
              <p:nvPr/>
            </p:nvGrpSpPr>
            <p:grpSpPr>
              <a:xfrm>
                <a:off x="4358076" y="4868570"/>
                <a:ext cx="1402397" cy="760887"/>
                <a:chOff x="3930668" y="4591891"/>
                <a:chExt cx="1402397" cy="760887"/>
              </a:xfrm>
            </p:grpSpPr>
            <p:pic>
              <p:nvPicPr>
                <p:cNvPr id="60" name="Picture 34" descr="Ios PNG, Ios Transparent Background - FreeIconsPNG">
                  <a:extLst>
                    <a:ext uri="{FF2B5EF4-FFF2-40B4-BE49-F238E27FC236}">
                      <a16:creationId xmlns:a16="http://schemas.microsoft.com/office/drawing/2014/main" id="{E1F84DB8-7584-F02F-CC7D-0107330C4D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3065" y="4591891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36" descr="Android Logo PNG Images, Android Symbols, Icon - Free Transparent PNG Logos">
                  <a:extLst>
                    <a:ext uri="{FF2B5EF4-FFF2-40B4-BE49-F238E27FC236}">
                      <a16:creationId xmlns:a16="http://schemas.microsoft.com/office/drawing/2014/main" id="{B1FE7AA4-7553-5FAF-77A9-36426AB5AC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0668" y="4632778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857B6E0-15A1-6130-237C-8EF2F8E871A3}"/>
                </a:ext>
              </a:extLst>
            </p:cNvPr>
            <p:cNvGrpSpPr/>
            <p:nvPr/>
          </p:nvGrpSpPr>
          <p:grpSpPr>
            <a:xfrm>
              <a:off x="488316" y="2044032"/>
              <a:ext cx="11458542" cy="1499765"/>
              <a:chOff x="488316" y="2044032"/>
              <a:chExt cx="11458542" cy="1499765"/>
            </a:xfrm>
          </p:grpSpPr>
          <p:pic>
            <p:nvPicPr>
              <p:cNvPr id="31" name="Picture 2" descr="MySQL 로고 PNG 이미지는 무료로 다운로드 할 수 있습니다. - Crazy Png-Png 이미지 무료 다운로드-Crazy Png- Png 이미지 무료 다운로드">
                <a:extLst>
                  <a:ext uri="{FF2B5EF4-FFF2-40B4-BE49-F238E27FC236}">
                    <a16:creationId xmlns:a16="http://schemas.microsoft.com/office/drawing/2014/main" id="{5C7A1FE3-2D89-94F5-100F-B8C1EE78D98C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62850" y="2172248"/>
                <a:ext cx="900000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 descr="Amazon S3 이용 | 도움말">
                <a:extLst>
                  <a:ext uri="{FF2B5EF4-FFF2-40B4-BE49-F238E27FC236}">
                    <a16:creationId xmlns:a16="http://schemas.microsoft.com/office/drawing/2014/main" id="{7B7A6777-28E7-92EA-21F2-E156E9904B20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02858" y="2823797"/>
                <a:ext cx="1944000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2" descr="Gitlab Logo transparent PNG - StickPNG">
                <a:extLst>
                  <a:ext uri="{FF2B5EF4-FFF2-40B4-BE49-F238E27FC236}">
                    <a16:creationId xmlns:a16="http://schemas.microsoft.com/office/drawing/2014/main" id="{DB75B14B-36D2-34AE-E461-2DC4AA3D105F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316" y="2496002"/>
                <a:ext cx="720000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4A4089E-6E7C-BD98-0CB2-684FA300C098}"/>
                  </a:ext>
                </a:extLst>
              </p:cNvPr>
              <p:cNvGrpSpPr/>
              <p:nvPr/>
            </p:nvGrpSpPr>
            <p:grpSpPr>
              <a:xfrm>
                <a:off x="4061129" y="2044032"/>
                <a:ext cx="3966941" cy="1354289"/>
                <a:chOff x="4061129" y="2044032"/>
                <a:chExt cx="3966941" cy="1354289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C8843BE6-3A56-579C-F14E-A27F50C70C1D}"/>
                    </a:ext>
                  </a:extLst>
                </p:cNvPr>
                <p:cNvGrpSpPr/>
                <p:nvPr/>
              </p:nvGrpSpPr>
              <p:grpSpPr>
                <a:xfrm>
                  <a:off x="4473145" y="2496002"/>
                  <a:ext cx="3329850" cy="724639"/>
                  <a:chOff x="4599961" y="2410292"/>
                  <a:chExt cx="3329850" cy="724639"/>
                </a:xfrm>
              </p:grpSpPr>
              <p:pic>
                <p:nvPicPr>
                  <p:cNvPr id="51" name="Picture 16" descr="Spring Security #1 기본동작">
                    <a:extLst>
                      <a:ext uri="{FF2B5EF4-FFF2-40B4-BE49-F238E27FC236}">
                        <a16:creationId xmlns:a16="http://schemas.microsoft.com/office/drawing/2014/main" id="{0AF59882-899B-4FE7-F5D3-E34D495A594E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374831" y="2410292"/>
                    <a:ext cx="720000" cy="720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2" name="Picture 20" descr="Spring Boot Dashboard - Visual Studio Marketplace">
                    <a:extLst>
                      <a:ext uri="{FF2B5EF4-FFF2-40B4-BE49-F238E27FC236}">
                        <a16:creationId xmlns:a16="http://schemas.microsoft.com/office/drawing/2014/main" id="{4DE707B0-F236-A70A-A5F8-0FE41D65242D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99961" y="2414931"/>
                    <a:ext cx="720000" cy="720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" name="그림 52">
                    <a:extLst>
                      <a:ext uri="{FF2B5EF4-FFF2-40B4-BE49-F238E27FC236}">
                        <a16:creationId xmlns:a16="http://schemas.microsoft.com/office/drawing/2014/main" id="{A7915BD6-1153-CCC7-2495-6A4BA41653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924571" y="2424611"/>
                    <a:ext cx="1005240" cy="705681"/>
                  </a:xfrm>
                  <a:prstGeom prst="rect">
                    <a:avLst/>
                  </a:prstGeom>
                </p:spPr>
              </p:pic>
              <p:pic>
                <p:nvPicPr>
                  <p:cNvPr id="54" name="Google Shape;422;p16">
                    <a:extLst>
                      <a:ext uri="{FF2B5EF4-FFF2-40B4-BE49-F238E27FC236}">
                        <a16:creationId xmlns:a16="http://schemas.microsoft.com/office/drawing/2014/main" id="{75AC4D2E-D77F-04C7-7579-6F0886969D9B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8">
                    <a:alphaModFix/>
                  </a:blip>
                  <a:srcRect/>
                  <a:stretch/>
                </p:blipFill>
                <p:spPr>
                  <a:xfrm>
                    <a:off x="6149701" y="2414931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49" name="모서리가 둥근 직사각형 4">
                  <a:extLst>
                    <a:ext uri="{FF2B5EF4-FFF2-40B4-BE49-F238E27FC236}">
                      <a16:creationId xmlns:a16="http://schemas.microsoft.com/office/drawing/2014/main" id="{52CB9A8D-55EB-4F39-6768-33FE898B2DBD}"/>
                    </a:ext>
                  </a:extLst>
                </p:cNvPr>
                <p:cNvSpPr/>
                <p:nvPr/>
              </p:nvSpPr>
              <p:spPr>
                <a:xfrm>
                  <a:off x="4248070" y="2318321"/>
                  <a:ext cx="3780000" cy="1080000"/>
                </a:xfrm>
                <a:prstGeom prst="roundRect">
                  <a:avLst/>
                </a:prstGeom>
                <a:noFill/>
                <a:ln w="28575">
                  <a:solidFill>
                    <a:srgbClr val="249A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0" name="Picture 8" descr="Press and Media Resources - Docker">
                  <a:extLst>
                    <a:ext uri="{FF2B5EF4-FFF2-40B4-BE49-F238E27FC236}">
                      <a16:creationId xmlns:a16="http://schemas.microsoft.com/office/drawing/2014/main" id="{1B2E6C94-3819-B283-3C47-F5183410A029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61129" y="2044032"/>
                  <a:ext cx="540000" cy="432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60DFC4CE-228B-3B21-BD5C-E31A97989D97}"/>
                  </a:ext>
                </a:extLst>
              </p:cNvPr>
              <p:cNvCxnSpPr/>
              <p:nvPr/>
            </p:nvCxnSpPr>
            <p:spPr>
              <a:xfrm>
                <a:off x="7770134" y="3216045"/>
                <a:ext cx="2376000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BA7DCCA1-C4A0-98E1-59AA-4D9A6EEE781B}"/>
                  </a:ext>
                </a:extLst>
              </p:cNvPr>
              <p:cNvCxnSpPr/>
              <p:nvPr/>
            </p:nvCxnSpPr>
            <p:spPr>
              <a:xfrm>
                <a:off x="7770134" y="2535853"/>
                <a:ext cx="792000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32B9B24A-C722-DEB7-3DCF-A014B5F9AE62}"/>
                  </a:ext>
                </a:extLst>
              </p:cNvPr>
              <p:cNvGrpSpPr/>
              <p:nvPr/>
            </p:nvGrpSpPr>
            <p:grpSpPr>
              <a:xfrm>
                <a:off x="2537721" y="2044032"/>
                <a:ext cx="1068436" cy="1354289"/>
                <a:chOff x="2404447" y="1869408"/>
                <a:chExt cx="1068436" cy="1354289"/>
              </a:xfrm>
            </p:grpSpPr>
            <p:pic>
              <p:nvPicPr>
                <p:cNvPr id="42" name="Picture 10" descr="File:Jenkins logo.svg - Wikimedia Commons">
                  <a:extLst>
                    <a:ext uri="{FF2B5EF4-FFF2-40B4-BE49-F238E27FC236}">
                      <a16:creationId xmlns:a16="http://schemas.microsoft.com/office/drawing/2014/main" id="{5F612E9C-BF83-A255-954E-E29B4878DA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0898" y="2323697"/>
                  <a:ext cx="644061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3" name="모서리가 둥근 직사각형 42">
                  <a:extLst>
                    <a:ext uri="{FF2B5EF4-FFF2-40B4-BE49-F238E27FC236}">
                      <a16:creationId xmlns:a16="http://schemas.microsoft.com/office/drawing/2014/main" id="{13F5CDE6-4BDA-6533-A9D7-01014DFA4E94}"/>
                    </a:ext>
                  </a:extLst>
                </p:cNvPr>
                <p:cNvSpPr/>
                <p:nvPr/>
              </p:nvSpPr>
              <p:spPr>
                <a:xfrm>
                  <a:off x="2552974" y="2143697"/>
                  <a:ext cx="919909" cy="1080000"/>
                </a:xfrm>
                <a:prstGeom prst="roundRect">
                  <a:avLst/>
                </a:prstGeom>
                <a:noFill/>
                <a:ln w="28575">
                  <a:solidFill>
                    <a:srgbClr val="249A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7" name="Picture 8" descr="Press and Media Resources - Docker">
                  <a:extLst>
                    <a:ext uri="{FF2B5EF4-FFF2-40B4-BE49-F238E27FC236}">
                      <a16:creationId xmlns:a16="http://schemas.microsoft.com/office/drawing/2014/main" id="{3EB3BBB0-1ED0-5335-5FC3-588C3B4D551B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4447" y="1869408"/>
                  <a:ext cx="540000" cy="432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155EC7C5-11D8-0741-CF6F-709B0294F3E8}"/>
                  </a:ext>
                </a:extLst>
              </p:cNvPr>
              <p:cNvCxnSpPr/>
              <p:nvPr/>
            </p:nvCxnSpPr>
            <p:spPr>
              <a:xfrm>
                <a:off x="1346240" y="2856002"/>
                <a:ext cx="1260000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2169FDCA-A606-E23F-DCA5-CD1D6DD66481}"/>
                  </a:ext>
                </a:extLst>
              </p:cNvPr>
              <p:cNvCxnSpPr/>
              <p:nvPr/>
            </p:nvCxnSpPr>
            <p:spPr>
              <a:xfrm>
                <a:off x="3682256" y="2856002"/>
                <a:ext cx="510540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38124B67-4DEC-2AD0-B494-93295EEFF6BC}"/>
                </a:ext>
              </a:extLst>
            </p:cNvPr>
            <p:cNvCxnSpPr/>
            <p:nvPr/>
          </p:nvCxnSpPr>
          <p:spPr>
            <a:xfrm>
              <a:off x="6074964" y="3520454"/>
              <a:ext cx="0" cy="162000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517FC172-8D2C-1E90-6599-DC66A31EEC7F}"/>
                </a:ext>
              </a:extLst>
            </p:cNvPr>
            <p:cNvCxnSpPr/>
            <p:nvPr/>
          </p:nvCxnSpPr>
          <p:spPr>
            <a:xfrm>
              <a:off x="6074964" y="1096915"/>
              <a:ext cx="0" cy="111600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9332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기술</a:t>
            </a:r>
            <a:r>
              <a:rPr lang="en-US" altLang="ko-KR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F3FE8C-76BA-82B2-EF92-5111E49F7112}"/>
              </a:ext>
            </a:extLst>
          </p:cNvPr>
          <p:cNvSpPr txBox="1"/>
          <p:nvPr/>
        </p:nvSpPr>
        <p:spPr>
          <a:xfrm>
            <a:off x="3502106" y="583235"/>
            <a:ext cx="5187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팀</a:t>
            </a:r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소개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D922B36A-07D4-E836-AF1B-6545C98953A1}"/>
              </a:ext>
            </a:extLst>
          </p:cNvPr>
          <p:cNvGrpSpPr/>
          <p:nvPr/>
        </p:nvGrpSpPr>
        <p:grpSpPr>
          <a:xfrm>
            <a:off x="694626" y="3160850"/>
            <a:ext cx="1598631" cy="3236686"/>
            <a:chOff x="1847850" y="1228726"/>
            <a:chExt cx="1476375" cy="2933700"/>
          </a:xfrm>
        </p:grpSpPr>
        <p:sp>
          <p:nvSpPr>
            <p:cNvPr id="104" name="모서리가 둥근 직사각형 29">
              <a:extLst>
                <a:ext uri="{FF2B5EF4-FFF2-40B4-BE49-F238E27FC236}">
                  <a16:creationId xmlns:a16="http://schemas.microsoft.com/office/drawing/2014/main" id="{63443204-C2BB-50A6-A62E-E37A026F4AB5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05" name="모서리가 둥근 직사각형 30">
              <a:extLst>
                <a:ext uri="{FF2B5EF4-FFF2-40B4-BE49-F238E27FC236}">
                  <a16:creationId xmlns:a16="http://schemas.microsoft.com/office/drawing/2014/main" id="{AE525801-2617-3462-1E4B-A73C8BAABC3E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22EC85B8-72D2-024A-DB47-895AE87C3729}"/>
              </a:ext>
            </a:extLst>
          </p:cNvPr>
          <p:cNvGrpSpPr/>
          <p:nvPr/>
        </p:nvGrpSpPr>
        <p:grpSpPr>
          <a:xfrm>
            <a:off x="2559712" y="3160850"/>
            <a:ext cx="1598631" cy="3236686"/>
            <a:chOff x="1847850" y="1228726"/>
            <a:chExt cx="1476375" cy="2933700"/>
          </a:xfrm>
        </p:grpSpPr>
        <p:sp>
          <p:nvSpPr>
            <p:cNvPr id="128" name="모서리가 둥근 직사각형 29">
              <a:extLst>
                <a:ext uri="{FF2B5EF4-FFF2-40B4-BE49-F238E27FC236}">
                  <a16:creationId xmlns:a16="http://schemas.microsoft.com/office/drawing/2014/main" id="{9DD2B321-5300-C02E-59A5-D5CC00C53FDA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29" name="모서리가 둥근 직사각형 30">
              <a:extLst>
                <a:ext uri="{FF2B5EF4-FFF2-40B4-BE49-F238E27FC236}">
                  <a16:creationId xmlns:a16="http://schemas.microsoft.com/office/drawing/2014/main" id="{6EB472B2-4F6B-DB6D-C8D4-2AFFDE24186C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D6EA4EB8-5EF7-39B4-45B2-A59140EAEF9C}"/>
              </a:ext>
            </a:extLst>
          </p:cNvPr>
          <p:cNvGrpSpPr/>
          <p:nvPr/>
        </p:nvGrpSpPr>
        <p:grpSpPr>
          <a:xfrm>
            <a:off x="4424798" y="3160850"/>
            <a:ext cx="1598631" cy="3236686"/>
            <a:chOff x="1847850" y="1228726"/>
            <a:chExt cx="1476375" cy="2933700"/>
          </a:xfrm>
        </p:grpSpPr>
        <p:sp>
          <p:nvSpPr>
            <p:cNvPr id="131" name="모서리가 둥근 직사각형 29">
              <a:extLst>
                <a:ext uri="{FF2B5EF4-FFF2-40B4-BE49-F238E27FC236}">
                  <a16:creationId xmlns:a16="http://schemas.microsoft.com/office/drawing/2014/main" id="{EC680F49-E2E4-DF4B-F8FE-9067D072DC22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32" name="모서리가 둥근 직사각형 30">
              <a:extLst>
                <a:ext uri="{FF2B5EF4-FFF2-40B4-BE49-F238E27FC236}">
                  <a16:creationId xmlns:a16="http://schemas.microsoft.com/office/drawing/2014/main" id="{30C1B710-0658-FABF-661F-AEE2821EB59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A70CA5F-60A9-8261-C401-1EA9A2B127A9}"/>
              </a:ext>
            </a:extLst>
          </p:cNvPr>
          <p:cNvGrpSpPr/>
          <p:nvPr/>
        </p:nvGrpSpPr>
        <p:grpSpPr>
          <a:xfrm>
            <a:off x="6289884" y="3160850"/>
            <a:ext cx="1598631" cy="3236686"/>
            <a:chOff x="1847850" y="1228726"/>
            <a:chExt cx="1476375" cy="2933700"/>
          </a:xfrm>
        </p:grpSpPr>
        <p:sp>
          <p:nvSpPr>
            <p:cNvPr id="134" name="모서리가 둥근 직사각형 29">
              <a:extLst>
                <a:ext uri="{FF2B5EF4-FFF2-40B4-BE49-F238E27FC236}">
                  <a16:creationId xmlns:a16="http://schemas.microsoft.com/office/drawing/2014/main" id="{F9D627CD-B291-5A5F-DD28-5DBFF5912881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35" name="모서리가 둥근 직사각형 30">
              <a:extLst>
                <a:ext uri="{FF2B5EF4-FFF2-40B4-BE49-F238E27FC236}">
                  <a16:creationId xmlns:a16="http://schemas.microsoft.com/office/drawing/2014/main" id="{45EA1822-9DA9-467F-E1AE-A6EF9BBE8D40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7A59FF1F-CBC7-08AB-C970-7CC0EFD77668}"/>
              </a:ext>
            </a:extLst>
          </p:cNvPr>
          <p:cNvGrpSpPr/>
          <p:nvPr/>
        </p:nvGrpSpPr>
        <p:grpSpPr>
          <a:xfrm>
            <a:off x="8154970" y="3160850"/>
            <a:ext cx="1598631" cy="3236686"/>
            <a:chOff x="1847850" y="1228726"/>
            <a:chExt cx="1476375" cy="2933700"/>
          </a:xfrm>
        </p:grpSpPr>
        <p:sp>
          <p:nvSpPr>
            <p:cNvPr id="137" name="모서리가 둥근 직사각형 29">
              <a:extLst>
                <a:ext uri="{FF2B5EF4-FFF2-40B4-BE49-F238E27FC236}">
                  <a16:creationId xmlns:a16="http://schemas.microsoft.com/office/drawing/2014/main" id="{0A1F6FF1-4BD3-67D3-F47B-A1C020C6545F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38" name="모서리가 둥근 직사각형 30">
              <a:extLst>
                <a:ext uri="{FF2B5EF4-FFF2-40B4-BE49-F238E27FC236}">
                  <a16:creationId xmlns:a16="http://schemas.microsoft.com/office/drawing/2014/main" id="{9F45BD4F-C152-C638-16B1-88DFA59A5DC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088D92E-C975-7D90-7F38-05727391532F}"/>
              </a:ext>
            </a:extLst>
          </p:cNvPr>
          <p:cNvGrpSpPr/>
          <p:nvPr/>
        </p:nvGrpSpPr>
        <p:grpSpPr>
          <a:xfrm>
            <a:off x="10020056" y="3160850"/>
            <a:ext cx="1598631" cy="3236686"/>
            <a:chOff x="1847850" y="1228726"/>
            <a:chExt cx="1476375" cy="2933700"/>
          </a:xfrm>
        </p:grpSpPr>
        <p:sp>
          <p:nvSpPr>
            <p:cNvPr id="140" name="모서리가 둥근 직사각형 29">
              <a:extLst>
                <a:ext uri="{FF2B5EF4-FFF2-40B4-BE49-F238E27FC236}">
                  <a16:creationId xmlns:a16="http://schemas.microsoft.com/office/drawing/2014/main" id="{F8C6C22F-462F-F771-3CAF-3F855A39FE50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41" name="모서리가 둥근 직사각형 30">
              <a:extLst>
                <a:ext uri="{FF2B5EF4-FFF2-40B4-BE49-F238E27FC236}">
                  <a16:creationId xmlns:a16="http://schemas.microsoft.com/office/drawing/2014/main" id="{0903BA32-9539-7174-CB47-D4903CB2C5C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2BE649AA-0F3B-E697-78A3-DD98EF00004A}"/>
              </a:ext>
            </a:extLst>
          </p:cNvPr>
          <p:cNvSpPr txBox="1"/>
          <p:nvPr/>
        </p:nvSpPr>
        <p:spPr>
          <a:xfrm>
            <a:off x="1049815" y="3486940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rgbClr val="205E9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[BE]</a:t>
            </a:r>
            <a:endParaRPr lang="ko-KR" altLang="en-US" sz="2000">
              <a:solidFill>
                <a:srgbClr val="205E9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C9D10DD-A112-E0F9-3046-4F97EBEF00EB}"/>
              </a:ext>
            </a:extLst>
          </p:cNvPr>
          <p:cNvSpPr txBox="1"/>
          <p:nvPr/>
        </p:nvSpPr>
        <p:spPr>
          <a:xfrm>
            <a:off x="2920877" y="3486940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rgbClr val="205E9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[BE]</a:t>
            </a:r>
            <a:endParaRPr lang="ko-KR" altLang="en-US" sz="2000">
              <a:solidFill>
                <a:srgbClr val="205E9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68F64C7-EB01-7BD3-90A5-09F29F6E6C3F}"/>
              </a:ext>
            </a:extLst>
          </p:cNvPr>
          <p:cNvSpPr txBox="1"/>
          <p:nvPr/>
        </p:nvSpPr>
        <p:spPr>
          <a:xfrm>
            <a:off x="8516135" y="3486940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rgbClr val="205E9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[FE]</a:t>
            </a:r>
            <a:endParaRPr lang="ko-KR" altLang="en-US" sz="2000">
              <a:solidFill>
                <a:srgbClr val="205E9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70ACB00-5464-E860-7BC9-F992268D8D15}"/>
              </a:ext>
            </a:extLst>
          </p:cNvPr>
          <p:cNvSpPr txBox="1"/>
          <p:nvPr/>
        </p:nvSpPr>
        <p:spPr>
          <a:xfrm>
            <a:off x="4785963" y="3486940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rgbClr val="205E9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[BE]</a:t>
            </a:r>
            <a:endParaRPr lang="ko-KR" altLang="en-US" sz="2000">
              <a:solidFill>
                <a:srgbClr val="205E9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F692BE7-64C5-A4FB-262E-B171132D3895}"/>
              </a:ext>
            </a:extLst>
          </p:cNvPr>
          <p:cNvSpPr txBox="1"/>
          <p:nvPr/>
        </p:nvSpPr>
        <p:spPr>
          <a:xfrm>
            <a:off x="6651049" y="3486940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rgbClr val="205E9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[FE]</a:t>
            </a:r>
            <a:endParaRPr lang="ko-KR" altLang="en-US" sz="2000">
              <a:solidFill>
                <a:srgbClr val="205E9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13E47E6-76E7-075E-9338-57D4F400B64A}"/>
              </a:ext>
            </a:extLst>
          </p:cNvPr>
          <p:cNvSpPr txBox="1"/>
          <p:nvPr/>
        </p:nvSpPr>
        <p:spPr>
          <a:xfrm>
            <a:off x="10381221" y="3486940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rgbClr val="205E9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[FE]</a:t>
            </a:r>
            <a:endParaRPr lang="ko-KR" altLang="en-US" sz="2000">
              <a:solidFill>
                <a:srgbClr val="205E9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590E1C5-4BF8-0104-441E-BE12AB17632B}"/>
              </a:ext>
            </a:extLst>
          </p:cNvPr>
          <p:cNvSpPr txBox="1"/>
          <p:nvPr/>
        </p:nvSpPr>
        <p:spPr>
          <a:xfrm>
            <a:off x="702302" y="3948605"/>
            <a:ext cx="1571326" cy="2267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팀장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인증</a:t>
            </a: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인가 </a:t>
            </a: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위치 정보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FCM </a:t>
            </a: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알림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정제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Infra</a:t>
            </a:r>
            <a:endParaRPr lang="ko-KR" altLang="en-US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B81D260-80AE-D688-FA0E-316017717A86}"/>
              </a:ext>
            </a:extLst>
          </p:cNvPr>
          <p:cNvSpPr txBox="1"/>
          <p:nvPr/>
        </p:nvSpPr>
        <p:spPr>
          <a:xfrm>
            <a:off x="2559712" y="3948605"/>
            <a:ext cx="1571326" cy="2267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ERD</a:t>
            </a: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설계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신고</a:t>
            </a: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API</a:t>
            </a: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알림 </a:t>
            </a: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</a:p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FCM </a:t>
            </a: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알림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정제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Infra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C24918E-76A7-C869-7BA1-8E04B96F3C7F}"/>
              </a:ext>
            </a:extLst>
          </p:cNvPr>
          <p:cNvSpPr txBox="1"/>
          <p:nvPr/>
        </p:nvSpPr>
        <p:spPr>
          <a:xfrm>
            <a:off x="4424798" y="3948605"/>
            <a:ext cx="1571326" cy="189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AWS S3</a:t>
            </a: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증거자료 </a:t>
            </a: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학생 </a:t>
            </a: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교사 </a:t>
            </a: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</a:p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Infra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CE83711-0CAD-BF84-D35A-008CD4DF7898}"/>
              </a:ext>
            </a:extLst>
          </p:cNvPr>
          <p:cNvSpPr txBox="1"/>
          <p:nvPr/>
        </p:nvSpPr>
        <p:spPr>
          <a:xfrm>
            <a:off x="6303536" y="4014913"/>
            <a:ext cx="1571326" cy="1528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부팀장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피해</a:t>
            </a: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목격 신고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증거 자료 수집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앱 디자인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B88B489-DFA8-EA32-2327-8898A5192739}"/>
              </a:ext>
            </a:extLst>
          </p:cNvPr>
          <p:cNvSpPr txBox="1"/>
          <p:nvPr/>
        </p:nvSpPr>
        <p:spPr>
          <a:xfrm>
            <a:off x="8154970" y="3948605"/>
            <a:ext cx="1571326" cy="189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신고</a:t>
            </a: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알림 조회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15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학생</a:t>
            </a:r>
            <a:r>
              <a:rPr lang="en-US" altLang="ko-KR" sz="1600" spc="-15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600" spc="-15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교사 페이지</a:t>
            </a:r>
            <a:endParaRPr lang="en-US" altLang="ko-KR" sz="1600" spc="-15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FCM </a:t>
            </a: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알림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UCC </a:t>
            </a: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제작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앱 디자인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B360DC3-B582-479F-7C36-2E2D0CD81192}"/>
              </a:ext>
            </a:extLst>
          </p:cNvPr>
          <p:cNvSpPr txBox="1"/>
          <p:nvPr/>
        </p:nvSpPr>
        <p:spPr>
          <a:xfrm>
            <a:off x="10020056" y="4014913"/>
            <a:ext cx="1571326" cy="189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회원가입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프로필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성능 최적화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앱 디자인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1DD2091-2EB8-9BC9-7ADD-460910336423}"/>
              </a:ext>
            </a:extLst>
          </p:cNvPr>
          <p:cNvSpPr txBox="1"/>
          <p:nvPr/>
        </p:nvSpPr>
        <p:spPr>
          <a:xfrm>
            <a:off x="812999" y="1650714"/>
            <a:ext cx="1349931" cy="461601"/>
          </a:xfrm>
          <a:prstGeom prst="rect">
            <a:avLst/>
          </a:prstGeom>
          <a:noFill/>
          <a:effectLst>
            <a:outerShdw blurRad="177800" dist="139700" dir="1980000" algn="ctr" rotWithShape="0">
              <a:srgbClr val="C5DCF3">
                <a:alpha val="56000"/>
              </a:srgbClr>
            </a:outerShdw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rgbClr val="A0BBF2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박시원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062C334-B35D-737A-0619-9F4B591ECB81}"/>
              </a:ext>
            </a:extLst>
          </p:cNvPr>
          <p:cNvSpPr txBox="1"/>
          <p:nvPr/>
        </p:nvSpPr>
        <p:spPr>
          <a:xfrm>
            <a:off x="2670409" y="1650714"/>
            <a:ext cx="1349931" cy="461601"/>
          </a:xfrm>
          <a:prstGeom prst="rect">
            <a:avLst/>
          </a:prstGeom>
          <a:noFill/>
          <a:effectLst>
            <a:outerShdw blurRad="177800" dist="139700" dir="1980000" algn="ctr" rotWithShape="0">
              <a:srgbClr val="C5DCF3">
                <a:alpha val="56000"/>
              </a:srgbClr>
            </a:outerShdw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rgbClr val="A0BBF2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이현정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BD5D0D4-6565-37D4-1795-7CF85AE22196}"/>
              </a:ext>
            </a:extLst>
          </p:cNvPr>
          <p:cNvSpPr txBox="1"/>
          <p:nvPr/>
        </p:nvSpPr>
        <p:spPr>
          <a:xfrm>
            <a:off x="4549147" y="1646375"/>
            <a:ext cx="1349931" cy="461601"/>
          </a:xfrm>
          <a:prstGeom prst="rect">
            <a:avLst/>
          </a:prstGeom>
          <a:noFill/>
          <a:effectLst>
            <a:outerShdw blurRad="177800" dist="139700" dir="1980000" algn="ctr" rotWithShape="0">
              <a:srgbClr val="C5DCF3">
                <a:alpha val="56000"/>
              </a:srgbClr>
            </a:outerShdw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rgbClr val="A0BBF2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김애리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44E04A1-72C9-8E28-71AB-55AB65790BC0}"/>
              </a:ext>
            </a:extLst>
          </p:cNvPr>
          <p:cNvSpPr txBox="1"/>
          <p:nvPr/>
        </p:nvSpPr>
        <p:spPr>
          <a:xfrm>
            <a:off x="6414233" y="1641988"/>
            <a:ext cx="1349931" cy="461601"/>
          </a:xfrm>
          <a:prstGeom prst="rect">
            <a:avLst/>
          </a:prstGeom>
          <a:noFill/>
          <a:effectLst>
            <a:outerShdw blurRad="177800" dist="139700" dir="1980000" algn="ctr" rotWithShape="0">
              <a:srgbClr val="C5DCF3">
                <a:alpha val="56000"/>
              </a:srgbClr>
            </a:outerShdw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rgbClr val="A0BBF2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박승훈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64293DF-225F-2476-DAB8-2DC3F5E81EA8}"/>
              </a:ext>
            </a:extLst>
          </p:cNvPr>
          <p:cNvSpPr txBox="1"/>
          <p:nvPr/>
        </p:nvSpPr>
        <p:spPr>
          <a:xfrm>
            <a:off x="8265667" y="1637092"/>
            <a:ext cx="1349931" cy="461601"/>
          </a:xfrm>
          <a:prstGeom prst="rect">
            <a:avLst/>
          </a:prstGeom>
          <a:noFill/>
          <a:effectLst>
            <a:outerShdw blurRad="177800" dist="139700" dir="1980000" algn="ctr" rotWithShape="0">
              <a:srgbClr val="C5DCF3">
                <a:alpha val="56000"/>
              </a:srgbClr>
            </a:outerShdw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rgbClr val="A0BBF2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송상진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959757D-DB9B-DC08-32CC-703836E733DC}"/>
              </a:ext>
            </a:extLst>
          </p:cNvPr>
          <p:cNvSpPr txBox="1"/>
          <p:nvPr/>
        </p:nvSpPr>
        <p:spPr>
          <a:xfrm>
            <a:off x="10144405" y="1636005"/>
            <a:ext cx="1349931" cy="461601"/>
          </a:xfrm>
          <a:prstGeom prst="rect">
            <a:avLst/>
          </a:prstGeom>
          <a:noFill/>
          <a:effectLst>
            <a:outerShdw blurRad="177800" dist="139700" dir="1980000" algn="ctr" rotWithShape="0">
              <a:srgbClr val="C5DCF3">
                <a:alpha val="56000"/>
              </a:srgbClr>
            </a:outerShdw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rgbClr val="A0BBF2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이원우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8011D041-56F7-C62F-2FB5-B8EA5D797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577" y="2133385"/>
            <a:ext cx="955594" cy="95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322E2988-06B3-0B83-E925-FDC394054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58" y="2157261"/>
            <a:ext cx="864357" cy="86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098C2AC5-C19C-2452-79D3-B49997C2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15" y="2216099"/>
            <a:ext cx="790166" cy="79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D60DE241-0343-2BC8-1C88-E875B7715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621" y="225961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53501EE0-4CB1-E0B2-00D8-E39104D42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63" y="2220232"/>
            <a:ext cx="823563" cy="82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8800071C-850D-E13C-2F58-9AEAB4BE0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632" y="224426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964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B1E92239-CA85-20C2-D866-8ACF560A9AC8}"/>
              </a:ext>
            </a:extLst>
          </p:cNvPr>
          <p:cNvGrpSpPr/>
          <p:nvPr/>
        </p:nvGrpSpPr>
        <p:grpSpPr>
          <a:xfrm>
            <a:off x="2415951" y="2076271"/>
            <a:ext cx="2437220" cy="2356990"/>
            <a:chOff x="1847850" y="1228726"/>
            <a:chExt cx="1476375" cy="2933700"/>
          </a:xfrm>
        </p:grpSpPr>
        <p:sp>
          <p:nvSpPr>
            <p:cNvPr id="37" name="모서리가 둥근 직사각형 29">
              <a:extLst>
                <a:ext uri="{FF2B5EF4-FFF2-40B4-BE49-F238E27FC236}">
                  <a16:creationId xmlns:a16="http://schemas.microsoft.com/office/drawing/2014/main" id="{B885DD7B-02A2-18D3-7780-9C264A5A631D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8" name="모서리가 둥근 직사각형 30">
              <a:extLst>
                <a:ext uri="{FF2B5EF4-FFF2-40B4-BE49-F238E27FC236}">
                  <a16:creationId xmlns:a16="http://schemas.microsoft.com/office/drawing/2014/main" id="{380EBC7F-3DAC-A06B-B656-100E7C26EF0A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9A4CE03-E461-2510-1EB6-354702ACDB08}"/>
              </a:ext>
            </a:extLst>
          </p:cNvPr>
          <p:cNvSpPr txBox="1"/>
          <p:nvPr/>
        </p:nvSpPr>
        <p:spPr>
          <a:xfrm>
            <a:off x="2756266" y="2323742"/>
            <a:ext cx="175658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Q</a:t>
            </a:r>
            <a:endParaRPr lang="ko-KR" altLang="en-US" sz="1150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E71DFD7-9BAE-145A-6E09-1CCF875FF197}"/>
              </a:ext>
            </a:extLst>
          </p:cNvPr>
          <p:cNvGrpSpPr/>
          <p:nvPr/>
        </p:nvGrpSpPr>
        <p:grpSpPr>
          <a:xfrm>
            <a:off x="5131981" y="2076271"/>
            <a:ext cx="2437220" cy="2356990"/>
            <a:chOff x="1847850" y="1228726"/>
            <a:chExt cx="1476375" cy="2933700"/>
          </a:xfrm>
        </p:grpSpPr>
        <p:sp>
          <p:nvSpPr>
            <p:cNvPr id="6" name="모서리가 둥근 직사각형 29">
              <a:extLst>
                <a:ext uri="{FF2B5EF4-FFF2-40B4-BE49-F238E27FC236}">
                  <a16:creationId xmlns:a16="http://schemas.microsoft.com/office/drawing/2014/main" id="{75CF879C-DE8B-1810-6BAF-9322BC56C0A4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7" name="모서리가 둥근 직사각형 30">
              <a:extLst>
                <a:ext uri="{FF2B5EF4-FFF2-40B4-BE49-F238E27FC236}">
                  <a16:creationId xmlns:a16="http://schemas.microsoft.com/office/drawing/2014/main" id="{80833E3B-1883-7861-2F94-355EEDCBC41E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7176C5-0734-FBC3-DC3A-0343B9B96799}"/>
              </a:ext>
            </a:extLst>
          </p:cNvPr>
          <p:cNvGrpSpPr/>
          <p:nvPr/>
        </p:nvGrpSpPr>
        <p:grpSpPr>
          <a:xfrm>
            <a:off x="7848011" y="2076271"/>
            <a:ext cx="2437220" cy="2356990"/>
            <a:chOff x="1847850" y="1228726"/>
            <a:chExt cx="1476375" cy="2933700"/>
          </a:xfrm>
        </p:grpSpPr>
        <p:sp>
          <p:nvSpPr>
            <p:cNvPr id="9" name="모서리가 둥근 직사각형 29">
              <a:extLst>
                <a:ext uri="{FF2B5EF4-FFF2-40B4-BE49-F238E27FC236}">
                  <a16:creationId xmlns:a16="http://schemas.microsoft.com/office/drawing/2014/main" id="{34369D2F-E17D-C816-B67A-04F89BE0380E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0" name="모서리가 둥근 직사각형 30">
              <a:extLst>
                <a:ext uri="{FF2B5EF4-FFF2-40B4-BE49-F238E27FC236}">
                  <a16:creationId xmlns:a16="http://schemas.microsoft.com/office/drawing/2014/main" id="{79EE400F-2AC5-F4B9-F35A-18841366BD38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F3D667-7B7F-9A06-407C-76F71504CCA4}"/>
              </a:ext>
            </a:extLst>
          </p:cNvPr>
          <p:cNvSpPr txBox="1"/>
          <p:nvPr/>
        </p:nvSpPr>
        <p:spPr>
          <a:xfrm>
            <a:off x="5472296" y="2323742"/>
            <a:ext cx="175658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&amp;</a:t>
            </a:r>
            <a:endParaRPr lang="ko-KR" altLang="en-US" sz="1150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090760-4EB1-AD9D-8419-0A8766FFEA91}"/>
              </a:ext>
            </a:extLst>
          </p:cNvPr>
          <p:cNvSpPr txBox="1"/>
          <p:nvPr/>
        </p:nvSpPr>
        <p:spPr>
          <a:xfrm>
            <a:off x="8188326" y="2323742"/>
            <a:ext cx="175658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>
                <a:solidFill>
                  <a:srgbClr val="FA907E"/>
                </a:solidFill>
                <a:latin typeface="Arial Black" panose="020B0A04020102020204" pitchFamily="34" charset="0"/>
              </a:rPr>
              <a:t>A</a:t>
            </a:r>
            <a:endParaRPr lang="ko-KR" altLang="en-US" sz="11500">
              <a:solidFill>
                <a:srgbClr val="FA907E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737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2217920" y="1940816"/>
            <a:ext cx="1484720" cy="1488184"/>
            <a:chOff x="1847850" y="1228726"/>
            <a:chExt cx="1476375" cy="29337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62658B-007A-A893-0383-97BE600850C3}"/>
              </a:ext>
            </a:extLst>
          </p:cNvPr>
          <p:cNvGrpSpPr/>
          <p:nvPr/>
        </p:nvGrpSpPr>
        <p:grpSpPr>
          <a:xfrm>
            <a:off x="3836580" y="1940816"/>
            <a:ext cx="1484720" cy="1488184"/>
            <a:chOff x="1847850" y="1228726"/>
            <a:chExt cx="1476375" cy="2933700"/>
          </a:xfrm>
        </p:grpSpPr>
        <p:sp>
          <p:nvSpPr>
            <p:cNvPr id="22" name="모서리가 둥근 직사각형 29">
              <a:extLst>
                <a:ext uri="{FF2B5EF4-FFF2-40B4-BE49-F238E27FC236}">
                  <a16:creationId xmlns:a16="http://schemas.microsoft.com/office/drawing/2014/main" id="{AB35B64F-8E9E-6316-C23D-99C8D1EA3BE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23" name="모서리가 둥근 직사각형 30">
              <a:extLst>
                <a:ext uri="{FF2B5EF4-FFF2-40B4-BE49-F238E27FC236}">
                  <a16:creationId xmlns:a16="http://schemas.microsoft.com/office/drawing/2014/main" id="{7A6A40B7-CC97-FF51-61CC-BE95A108B594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71D3DA-86B6-4FF0-2DC7-3EE0816B33DF}"/>
              </a:ext>
            </a:extLst>
          </p:cNvPr>
          <p:cNvGrpSpPr/>
          <p:nvPr/>
        </p:nvGrpSpPr>
        <p:grpSpPr>
          <a:xfrm>
            <a:off x="5455240" y="1940816"/>
            <a:ext cx="1484720" cy="1488184"/>
            <a:chOff x="1847850" y="1228726"/>
            <a:chExt cx="1476375" cy="2933700"/>
          </a:xfrm>
        </p:grpSpPr>
        <p:sp>
          <p:nvSpPr>
            <p:cNvPr id="25" name="모서리가 둥근 직사각형 29">
              <a:extLst>
                <a:ext uri="{FF2B5EF4-FFF2-40B4-BE49-F238E27FC236}">
                  <a16:creationId xmlns:a16="http://schemas.microsoft.com/office/drawing/2014/main" id="{DCB1B5B6-0BA8-3FD1-982A-BC3CA4323835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26" name="모서리가 둥근 직사각형 30">
              <a:extLst>
                <a:ext uri="{FF2B5EF4-FFF2-40B4-BE49-F238E27FC236}">
                  <a16:creationId xmlns:a16="http://schemas.microsoft.com/office/drawing/2014/main" id="{0FA18E3F-EC4E-0BBE-2DBE-8FB9F9314057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A6E5979-F547-1EE3-A0DA-CA5B9A91AF35}"/>
              </a:ext>
            </a:extLst>
          </p:cNvPr>
          <p:cNvGrpSpPr/>
          <p:nvPr/>
        </p:nvGrpSpPr>
        <p:grpSpPr>
          <a:xfrm>
            <a:off x="7073900" y="1940816"/>
            <a:ext cx="1484720" cy="1488184"/>
            <a:chOff x="1847850" y="1228726"/>
            <a:chExt cx="1476375" cy="2933700"/>
          </a:xfrm>
        </p:grpSpPr>
        <p:sp>
          <p:nvSpPr>
            <p:cNvPr id="28" name="모서리가 둥근 직사각형 29">
              <a:extLst>
                <a:ext uri="{FF2B5EF4-FFF2-40B4-BE49-F238E27FC236}">
                  <a16:creationId xmlns:a16="http://schemas.microsoft.com/office/drawing/2014/main" id="{903A2E1D-B471-EED4-31D2-D66A023409F7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2" name="모서리가 둥근 직사각형 30">
              <a:extLst>
                <a:ext uri="{FF2B5EF4-FFF2-40B4-BE49-F238E27FC236}">
                  <a16:creationId xmlns:a16="http://schemas.microsoft.com/office/drawing/2014/main" id="{657404EF-3682-B4D2-2E21-6015DD91DD80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33E357-26E7-DDDA-8B56-7B079D429DD9}"/>
              </a:ext>
            </a:extLst>
          </p:cNvPr>
          <p:cNvGrpSpPr/>
          <p:nvPr/>
        </p:nvGrpSpPr>
        <p:grpSpPr>
          <a:xfrm>
            <a:off x="8692560" y="1958724"/>
            <a:ext cx="1484720" cy="1488184"/>
            <a:chOff x="1847850" y="1228726"/>
            <a:chExt cx="1476375" cy="2933700"/>
          </a:xfrm>
        </p:grpSpPr>
        <p:sp>
          <p:nvSpPr>
            <p:cNvPr id="34" name="모서리가 둥근 직사각형 29">
              <a:extLst>
                <a:ext uri="{FF2B5EF4-FFF2-40B4-BE49-F238E27FC236}">
                  <a16:creationId xmlns:a16="http://schemas.microsoft.com/office/drawing/2014/main" id="{AC28D793-F578-816D-A750-4510A0043FC5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5" name="모서리가 둥근 직사각형 30">
              <a:extLst>
                <a:ext uri="{FF2B5EF4-FFF2-40B4-BE49-F238E27FC236}">
                  <a16:creationId xmlns:a16="http://schemas.microsoft.com/office/drawing/2014/main" id="{3ECEE735-2317-2A6B-A2C9-25ECDBC6ABE2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1E92239-CA85-20C2-D866-8ACF560A9AC8}"/>
              </a:ext>
            </a:extLst>
          </p:cNvPr>
          <p:cNvGrpSpPr/>
          <p:nvPr/>
        </p:nvGrpSpPr>
        <p:grpSpPr>
          <a:xfrm>
            <a:off x="3836580" y="3525394"/>
            <a:ext cx="1484720" cy="1488184"/>
            <a:chOff x="1847850" y="1228726"/>
            <a:chExt cx="1476375" cy="2933700"/>
          </a:xfrm>
        </p:grpSpPr>
        <p:sp>
          <p:nvSpPr>
            <p:cNvPr id="37" name="모서리가 둥근 직사각형 29">
              <a:extLst>
                <a:ext uri="{FF2B5EF4-FFF2-40B4-BE49-F238E27FC236}">
                  <a16:creationId xmlns:a16="http://schemas.microsoft.com/office/drawing/2014/main" id="{B885DD7B-02A2-18D3-7780-9C264A5A631D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8" name="모서리가 둥근 직사각형 30">
              <a:extLst>
                <a:ext uri="{FF2B5EF4-FFF2-40B4-BE49-F238E27FC236}">
                  <a16:creationId xmlns:a16="http://schemas.microsoft.com/office/drawing/2014/main" id="{380EBC7F-3DAC-A06B-B656-100E7C26EF0A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E71D1D8-BD3E-A488-3EED-FA6F4C3AD77D}"/>
              </a:ext>
            </a:extLst>
          </p:cNvPr>
          <p:cNvGrpSpPr/>
          <p:nvPr/>
        </p:nvGrpSpPr>
        <p:grpSpPr>
          <a:xfrm>
            <a:off x="5455240" y="3517900"/>
            <a:ext cx="1484720" cy="1488184"/>
            <a:chOff x="1847850" y="1228726"/>
            <a:chExt cx="1476375" cy="2933700"/>
          </a:xfrm>
        </p:grpSpPr>
        <p:sp>
          <p:nvSpPr>
            <p:cNvPr id="40" name="모서리가 둥근 직사각형 29">
              <a:extLst>
                <a:ext uri="{FF2B5EF4-FFF2-40B4-BE49-F238E27FC236}">
                  <a16:creationId xmlns:a16="http://schemas.microsoft.com/office/drawing/2014/main" id="{DBF17B2B-6246-4D4B-0703-A917FAD0AF4F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1" name="모서리가 둥근 직사각형 30">
              <a:extLst>
                <a:ext uri="{FF2B5EF4-FFF2-40B4-BE49-F238E27FC236}">
                  <a16:creationId xmlns:a16="http://schemas.microsoft.com/office/drawing/2014/main" id="{1BAE61C7-B2DF-D373-9D1B-F79AD1DB3A8D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609A97D-1478-2D15-6D71-7E740A9DE300}"/>
              </a:ext>
            </a:extLst>
          </p:cNvPr>
          <p:cNvGrpSpPr/>
          <p:nvPr/>
        </p:nvGrpSpPr>
        <p:grpSpPr>
          <a:xfrm>
            <a:off x="7073900" y="3525394"/>
            <a:ext cx="1484720" cy="1488184"/>
            <a:chOff x="1847850" y="1228726"/>
            <a:chExt cx="1476375" cy="2933700"/>
          </a:xfrm>
        </p:grpSpPr>
        <p:sp>
          <p:nvSpPr>
            <p:cNvPr id="43" name="모서리가 둥근 직사각형 29">
              <a:extLst>
                <a:ext uri="{FF2B5EF4-FFF2-40B4-BE49-F238E27FC236}">
                  <a16:creationId xmlns:a16="http://schemas.microsoft.com/office/drawing/2014/main" id="{000F8025-85E6-3F81-3F68-98C702274E81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4" name="모서리가 둥근 직사각형 30">
              <a:extLst>
                <a:ext uri="{FF2B5EF4-FFF2-40B4-BE49-F238E27FC236}">
                  <a16:creationId xmlns:a16="http://schemas.microsoft.com/office/drawing/2014/main" id="{F387B865-BE63-5FC7-AB3D-519743A0BE92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B54ACFC-B166-0610-E585-ACB8372424AB}"/>
              </a:ext>
            </a:extLst>
          </p:cNvPr>
          <p:cNvSpPr txBox="1"/>
          <p:nvPr/>
        </p:nvSpPr>
        <p:spPr>
          <a:xfrm>
            <a:off x="2490380" y="2128051"/>
            <a:ext cx="93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>
                <a:solidFill>
                  <a:srgbClr val="84B4E0"/>
                </a:solidFill>
                <a:latin typeface="Arial Black" panose="020B0A04020102020204" pitchFamily="34" charset="0"/>
              </a:rPr>
              <a:t>T</a:t>
            </a:r>
            <a:endParaRPr lang="ko-KR" altLang="en-US" sz="7200">
              <a:solidFill>
                <a:srgbClr val="84B4E0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4B3BE4-C9D6-569B-98EF-3D94E30A8EFA}"/>
              </a:ext>
            </a:extLst>
          </p:cNvPr>
          <p:cNvSpPr txBox="1"/>
          <p:nvPr/>
        </p:nvSpPr>
        <p:spPr>
          <a:xfrm>
            <a:off x="4103281" y="2128051"/>
            <a:ext cx="93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>
                <a:solidFill>
                  <a:srgbClr val="84B4E0"/>
                </a:solidFill>
                <a:latin typeface="Arial Black" panose="020B0A04020102020204" pitchFamily="34" charset="0"/>
              </a:rPr>
              <a:t>H</a:t>
            </a:r>
            <a:endParaRPr lang="ko-KR" altLang="en-US" sz="7200">
              <a:solidFill>
                <a:srgbClr val="84B4E0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B7751B-9230-C47B-EBFE-6E593C9BC917}"/>
              </a:ext>
            </a:extLst>
          </p:cNvPr>
          <p:cNvSpPr txBox="1"/>
          <p:nvPr/>
        </p:nvSpPr>
        <p:spPr>
          <a:xfrm>
            <a:off x="5727700" y="2102651"/>
            <a:ext cx="93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>
                <a:solidFill>
                  <a:srgbClr val="84B4E0"/>
                </a:solidFill>
                <a:latin typeface="Arial Black" panose="020B0A04020102020204" pitchFamily="34" charset="0"/>
              </a:rPr>
              <a:t>A</a:t>
            </a:r>
            <a:endParaRPr lang="ko-KR" altLang="en-US" sz="7200">
              <a:solidFill>
                <a:srgbClr val="84B4E0"/>
              </a:solidFill>
              <a:latin typeface="Arial Black" panose="020B0A040201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5D57D8-432A-5FBB-287B-6196277F15B4}"/>
              </a:ext>
            </a:extLst>
          </p:cNvPr>
          <p:cNvSpPr txBox="1"/>
          <p:nvPr/>
        </p:nvSpPr>
        <p:spPr>
          <a:xfrm>
            <a:off x="7346360" y="2084743"/>
            <a:ext cx="93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>
                <a:solidFill>
                  <a:srgbClr val="84B4E0"/>
                </a:solidFill>
                <a:latin typeface="Arial Black" panose="020B0A04020102020204" pitchFamily="34" charset="0"/>
              </a:rPr>
              <a:t>N</a:t>
            </a:r>
            <a:endParaRPr lang="ko-KR" altLang="en-US" sz="7200">
              <a:solidFill>
                <a:srgbClr val="84B4E0"/>
              </a:solidFill>
              <a:latin typeface="Arial Black" panose="020B0A040201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2C9E41-D34D-980A-5B9E-40E239C2E0D0}"/>
              </a:ext>
            </a:extLst>
          </p:cNvPr>
          <p:cNvSpPr txBox="1"/>
          <p:nvPr/>
        </p:nvSpPr>
        <p:spPr>
          <a:xfrm>
            <a:off x="8965020" y="2084743"/>
            <a:ext cx="93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>
                <a:solidFill>
                  <a:srgbClr val="84B4E0"/>
                </a:solidFill>
                <a:latin typeface="Arial Black" panose="020B0A04020102020204" pitchFamily="34" charset="0"/>
              </a:rPr>
              <a:t>K</a:t>
            </a:r>
            <a:endParaRPr lang="ko-KR" altLang="en-US" sz="7200">
              <a:solidFill>
                <a:srgbClr val="84B4E0"/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A4CE03-E461-2510-1EB6-354702ACDB08}"/>
              </a:ext>
            </a:extLst>
          </p:cNvPr>
          <p:cNvSpPr txBox="1"/>
          <p:nvPr/>
        </p:nvSpPr>
        <p:spPr>
          <a:xfrm>
            <a:off x="4103281" y="3669321"/>
            <a:ext cx="93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>
                <a:solidFill>
                  <a:srgbClr val="84B4E0"/>
                </a:solidFill>
                <a:latin typeface="Arial Black" panose="020B0A04020102020204" pitchFamily="34" charset="0"/>
              </a:rPr>
              <a:t>Y</a:t>
            </a:r>
            <a:endParaRPr lang="ko-KR" altLang="en-US" sz="7200">
              <a:solidFill>
                <a:srgbClr val="84B4E0"/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000A4E-2DCB-59EE-20F3-BA8365CF4106}"/>
              </a:ext>
            </a:extLst>
          </p:cNvPr>
          <p:cNvSpPr txBox="1"/>
          <p:nvPr/>
        </p:nvSpPr>
        <p:spPr>
          <a:xfrm>
            <a:off x="5727700" y="3676813"/>
            <a:ext cx="93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>
                <a:solidFill>
                  <a:srgbClr val="84B4E0"/>
                </a:solidFill>
                <a:latin typeface="Arial Black" panose="020B0A04020102020204" pitchFamily="34" charset="0"/>
              </a:rPr>
              <a:t>O</a:t>
            </a:r>
            <a:endParaRPr lang="ko-KR" altLang="en-US" sz="7200">
              <a:solidFill>
                <a:srgbClr val="84B4E0"/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4BA066-EDC4-1A01-5E35-A76A3175CD0B}"/>
              </a:ext>
            </a:extLst>
          </p:cNvPr>
          <p:cNvSpPr txBox="1"/>
          <p:nvPr/>
        </p:nvSpPr>
        <p:spPr>
          <a:xfrm>
            <a:off x="7346360" y="3676813"/>
            <a:ext cx="93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>
                <a:solidFill>
                  <a:srgbClr val="84B4E0"/>
                </a:solidFill>
                <a:latin typeface="Arial Black" panose="020B0A04020102020204" pitchFamily="34" charset="0"/>
              </a:rPr>
              <a:t>U</a:t>
            </a:r>
            <a:endParaRPr lang="ko-KR" altLang="en-US" sz="7200">
              <a:solidFill>
                <a:srgbClr val="84B4E0"/>
              </a:solidFill>
              <a:latin typeface="Arial Black" panose="020B0A04020102020204" pitchFamily="34" charset="0"/>
            </a:endParaRP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F8C1E7CA-9E2F-FD18-A966-F6A084B1A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DDD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460" y="3713443"/>
            <a:ext cx="1306920" cy="102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>
            <a:extLst>
              <a:ext uri="{FF2B5EF4-FFF2-40B4-BE49-F238E27FC236}">
                <a16:creationId xmlns:a16="http://schemas.microsoft.com/office/drawing/2014/main" id="{7BBE4263-4103-0789-4322-28554F0E5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DDD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820" y="3764260"/>
            <a:ext cx="1306920" cy="102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8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2D295F4A-0E89-E307-2D43-0BA66CF8F83B}"/>
              </a:ext>
            </a:extLst>
          </p:cNvPr>
          <p:cNvSpPr/>
          <p:nvPr/>
        </p:nvSpPr>
        <p:spPr>
          <a:xfrm>
            <a:off x="10013702" y="1236833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9" name="모서리가 둥근 직사각형 1">
            <a:extLst>
              <a:ext uri="{FF2B5EF4-FFF2-40B4-BE49-F238E27FC236}">
                <a16:creationId xmlns:a16="http://schemas.microsoft.com/office/drawing/2014/main" id="{1FC25E6B-AA94-EF72-4568-56431D614E93}"/>
              </a:ext>
            </a:extLst>
          </p:cNvPr>
          <p:cNvSpPr/>
          <p:nvPr/>
        </p:nvSpPr>
        <p:spPr>
          <a:xfrm>
            <a:off x="7764338" y="1242274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D4A58C09-56B4-9A53-B160-DDC4C4AEC9E9}"/>
              </a:ext>
            </a:extLst>
          </p:cNvPr>
          <p:cNvSpPr/>
          <p:nvPr/>
        </p:nvSpPr>
        <p:spPr>
          <a:xfrm>
            <a:off x="5514974" y="1242274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FDA4A12-DC27-1F50-011D-52282C383092}"/>
              </a:ext>
            </a:extLst>
          </p:cNvPr>
          <p:cNvSpPr/>
          <p:nvPr/>
        </p:nvSpPr>
        <p:spPr>
          <a:xfrm>
            <a:off x="1190625" y="5169617"/>
            <a:ext cx="10108746" cy="190649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blurRad="25400" dist="38100" dir="16200000">
              <a:srgbClr val="C5DCF3">
                <a:alpha val="53000"/>
              </a:srgbClr>
            </a:inn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42A92A2-E934-CD41-4586-E22B45D7D9A7}"/>
              </a:ext>
            </a:extLst>
          </p:cNvPr>
          <p:cNvSpPr/>
          <p:nvPr/>
        </p:nvSpPr>
        <p:spPr>
          <a:xfrm>
            <a:off x="1190625" y="5281127"/>
            <a:ext cx="10108746" cy="190649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dist="38100" dir="5400000">
              <a:schemeClr val="bg1"/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3260389" y="1242274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005805" y="1242274"/>
            <a:ext cx="1476375" cy="2933700"/>
            <a:chOff x="1847850" y="1228726"/>
            <a:chExt cx="1476375" cy="29337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48" name="타원 47"/>
          <p:cNvSpPr/>
          <p:nvPr/>
        </p:nvSpPr>
        <p:spPr>
          <a:xfrm>
            <a:off x="3782463" y="5122911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563993" y="5122911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086474" y="5108337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8363924" y="5098339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0641375" y="5126034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H="1">
            <a:off x="1743993" y="4321428"/>
            <a:ext cx="1" cy="714374"/>
          </a:xfrm>
          <a:prstGeom prst="line">
            <a:avLst/>
          </a:prstGeom>
          <a:ln>
            <a:solidFill>
              <a:schemeClr val="tx2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3962463" y="4287484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6245219" y="4338208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8502525" y="4322546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10785281" y="4338208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1E848C-27EF-8A5D-3B40-50815EBD3580}"/>
              </a:ext>
            </a:extLst>
          </p:cNvPr>
          <p:cNvSpPr txBox="1"/>
          <p:nvPr/>
        </p:nvSpPr>
        <p:spPr>
          <a:xfrm>
            <a:off x="3560427" y="1777446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0EE8D-D165-2295-55FA-6EAEBA9E7F1B}"/>
              </a:ext>
            </a:extLst>
          </p:cNvPr>
          <p:cNvSpPr txBox="1"/>
          <p:nvPr/>
        </p:nvSpPr>
        <p:spPr>
          <a:xfrm>
            <a:off x="5809791" y="1747657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1B963-A6DA-D09E-CD24-A1F524B850EB}"/>
              </a:ext>
            </a:extLst>
          </p:cNvPr>
          <p:cNvSpPr txBox="1"/>
          <p:nvPr/>
        </p:nvSpPr>
        <p:spPr>
          <a:xfrm>
            <a:off x="8064376" y="1777446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F04C1-D403-3F9D-4B86-DA6191C3B304}"/>
              </a:ext>
            </a:extLst>
          </p:cNvPr>
          <p:cNvSpPr txBox="1"/>
          <p:nvPr/>
        </p:nvSpPr>
        <p:spPr>
          <a:xfrm>
            <a:off x="10313739" y="1777445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888097-751C-F809-2E08-6ACE49170FB8}"/>
              </a:ext>
            </a:extLst>
          </p:cNvPr>
          <p:cNvSpPr txBox="1"/>
          <p:nvPr/>
        </p:nvSpPr>
        <p:spPr>
          <a:xfrm>
            <a:off x="1276562" y="1771896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205E9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2400">
              <a:solidFill>
                <a:srgbClr val="205E9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73AE1FFB-E389-D08E-4DF3-E8CC1A126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990" y="2201937"/>
            <a:ext cx="984111" cy="98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6FE64EF5-0CED-D7F9-7D3C-EDF5D22B8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904" y="1708406"/>
            <a:ext cx="1870301" cy="187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8622402F-6779-6DC4-D271-6C531FB79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88" y="2233561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00530F62-4B1D-CE7E-4332-366B95C31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918" y="2263536"/>
            <a:ext cx="1020913" cy="10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D1B25B3-DAA7-AE6E-13B1-2EED09EF8DBF}"/>
              </a:ext>
            </a:extLst>
          </p:cNvPr>
          <p:cNvSpPr txBox="1"/>
          <p:nvPr/>
        </p:nvSpPr>
        <p:spPr>
          <a:xfrm>
            <a:off x="3551716" y="3256769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기획 배경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8CADEF-8FEA-581C-C99E-8BF64C1488CE}"/>
              </a:ext>
            </a:extLst>
          </p:cNvPr>
          <p:cNvSpPr txBox="1"/>
          <p:nvPr/>
        </p:nvSpPr>
        <p:spPr>
          <a:xfrm>
            <a:off x="5806848" y="3251908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구현기능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A56D06F-F0A4-1B1C-6075-F9DF17C86469}"/>
              </a:ext>
            </a:extLst>
          </p:cNvPr>
          <p:cNvSpPr txBox="1"/>
          <p:nvPr/>
        </p:nvSpPr>
        <p:spPr>
          <a:xfrm>
            <a:off x="8117782" y="3230133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78CD44-EA03-F038-6C8A-1BD0D2474E5C}"/>
              </a:ext>
            </a:extLst>
          </p:cNvPr>
          <p:cNvSpPr txBox="1"/>
          <p:nvPr/>
        </p:nvSpPr>
        <p:spPr>
          <a:xfrm>
            <a:off x="10309895" y="3238194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기술</a:t>
            </a:r>
            <a:r>
              <a:rPr lang="en-US" altLang="ko-KR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1E53FB-936B-A77F-45C4-5ECA4B3E5A3A}"/>
              </a:ext>
            </a:extLst>
          </p:cNvPr>
          <p:cNvSpPr txBox="1"/>
          <p:nvPr/>
        </p:nvSpPr>
        <p:spPr>
          <a:xfrm>
            <a:off x="1293612" y="3306297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UCC</a:t>
            </a:r>
            <a:endParaRPr lang="ko-KR" altLang="en-US" sz="2000">
              <a:solidFill>
                <a:srgbClr val="205E9C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8AF6993-046D-E417-BD8B-0F47ADE59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42" y="2018562"/>
            <a:ext cx="1253095" cy="144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33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2D295F4A-0E89-E307-2D43-0BA66CF8F83B}"/>
              </a:ext>
            </a:extLst>
          </p:cNvPr>
          <p:cNvSpPr/>
          <p:nvPr/>
        </p:nvSpPr>
        <p:spPr>
          <a:xfrm>
            <a:off x="10013702" y="1236833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9" name="모서리가 둥근 직사각형 1">
            <a:extLst>
              <a:ext uri="{FF2B5EF4-FFF2-40B4-BE49-F238E27FC236}">
                <a16:creationId xmlns:a16="http://schemas.microsoft.com/office/drawing/2014/main" id="{1FC25E6B-AA94-EF72-4568-56431D614E93}"/>
              </a:ext>
            </a:extLst>
          </p:cNvPr>
          <p:cNvSpPr/>
          <p:nvPr/>
        </p:nvSpPr>
        <p:spPr>
          <a:xfrm>
            <a:off x="7764338" y="1242274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D4A58C09-56B4-9A53-B160-DDC4C4AEC9E9}"/>
              </a:ext>
            </a:extLst>
          </p:cNvPr>
          <p:cNvSpPr/>
          <p:nvPr/>
        </p:nvSpPr>
        <p:spPr>
          <a:xfrm>
            <a:off x="5514974" y="1242274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FDA4A12-DC27-1F50-011D-52282C383092}"/>
              </a:ext>
            </a:extLst>
          </p:cNvPr>
          <p:cNvSpPr/>
          <p:nvPr/>
        </p:nvSpPr>
        <p:spPr>
          <a:xfrm>
            <a:off x="1190625" y="5169617"/>
            <a:ext cx="10108746" cy="190649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blurRad="25400" dist="38100" dir="16200000">
              <a:srgbClr val="C5DCF3">
                <a:alpha val="53000"/>
              </a:srgbClr>
            </a:inn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42A92A2-E934-CD41-4586-E22B45D7D9A7}"/>
              </a:ext>
            </a:extLst>
          </p:cNvPr>
          <p:cNvSpPr/>
          <p:nvPr/>
        </p:nvSpPr>
        <p:spPr>
          <a:xfrm>
            <a:off x="1190625" y="5281127"/>
            <a:ext cx="10108746" cy="190649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dist="38100" dir="5400000">
              <a:schemeClr val="bg1"/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1019230" y="1265627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224275" y="1255711"/>
            <a:ext cx="1476375" cy="2933700"/>
            <a:chOff x="1847850" y="1228726"/>
            <a:chExt cx="1476375" cy="29337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48" name="타원 47"/>
          <p:cNvSpPr/>
          <p:nvPr/>
        </p:nvSpPr>
        <p:spPr>
          <a:xfrm>
            <a:off x="1531573" y="5081696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782462" y="5148334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086474" y="5108337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8363924" y="5098339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0641375" y="5126034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H="1">
            <a:off x="3962461" y="4311685"/>
            <a:ext cx="1" cy="714374"/>
          </a:xfrm>
          <a:prstGeom prst="line">
            <a:avLst/>
          </a:prstGeom>
          <a:ln>
            <a:solidFill>
              <a:schemeClr val="tx2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1717856" y="4285892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6245219" y="4338208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8502525" y="4322546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10785281" y="4338208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277389-41B4-CD40-5C1F-47F776B55358}"/>
              </a:ext>
            </a:extLst>
          </p:cNvPr>
          <p:cNvSpPr txBox="1"/>
          <p:nvPr/>
        </p:nvSpPr>
        <p:spPr>
          <a:xfrm>
            <a:off x="3492618" y="1747657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205E9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2400">
              <a:solidFill>
                <a:srgbClr val="205E9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019524-6676-55D0-4134-4F99DEB2FB93}"/>
              </a:ext>
            </a:extLst>
          </p:cNvPr>
          <p:cNvSpPr txBox="1"/>
          <p:nvPr/>
        </p:nvSpPr>
        <p:spPr>
          <a:xfrm>
            <a:off x="5809791" y="1747657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998F53-4E0B-1C0A-DA9C-F697133088F4}"/>
              </a:ext>
            </a:extLst>
          </p:cNvPr>
          <p:cNvSpPr txBox="1"/>
          <p:nvPr/>
        </p:nvSpPr>
        <p:spPr>
          <a:xfrm>
            <a:off x="8064376" y="1777446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7C392-FB79-EDDF-F903-9DFAAA49EF12}"/>
              </a:ext>
            </a:extLst>
          </p:cNvPr>
          <p:cNvSpPr txBox="1"/>
          <p:nvPr/>
        </p:nvSpPr>
        <p:spPr>
          <a:xfrm>
            <a:off x="10313739" y="1777445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9CD8B3-F99A-742E-2989-57B179DE23C5}"/>
              </a:ext>
            </a:extLst>
          </p:cNvPr>
          <p:cNvSpPr txBox="1"/>
          <p:nvPr/>
        </p:nvSpPr>
        <p:spPr>
          <a:xfrm>
            <a:off x="1349941" y="1785861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5" name="Picture 10">
            <a:extLst>
              <a:ext uri="{FF2B5EF4-FFF2-40B4-BE49-F238E27FC236}">
                <a16:creationId xmlns:a16="http://schemas.microsoft.com/office/drawing/2014/main" id="{28988BB3-36BD-FABC-C35D-8DC7E922E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904" y="1708406"/>
            <a:ext cx="1870301" cy="187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>
            <a:extLst>
              <a:ext uri="{FF2B5EF4-FFF2-40B4-BE49-F238E27FC236}">
                <a16:creationId xmlns:a16="http://schemas.microsoft.com/office/drawing/2014/main" id="{1667A6BB-7917-A15E-766D-C9D186528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88" y="2233561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AE98B5BF-7470-AEBD-2A65-933EC0F39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918" y="2263536"/>
            <a:ext cx="1020913" cy="10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2C96897-49D7-B867-9345-33F75C5C3991}"/>
              </a:ext>
            </a:extLst>
          </p:cNvPr>
          <p:cNvSpPr txBox="1"/>
          <p:nvPr/>
        </p:nvSpPr>
        <p:spPr>
          <a:xfrm>
            <a:off x="3522688" y="3256769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기획 배경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3E8395-BB4D-F4DD-D706-6771EA26D225}"/>
              </a:ext>
            </a:extLst>
          </p:cNvPr>
          <p:cNvSpPr txBox="1"/>
          <p:nvPr/>
        </p:nvSpPr>
        <p:spPr>
          <a:xfrm>
            <a:off x="5806848" y="3251908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구현기능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708B62-D457-27D7-34D7-2E0045DEE4C4}"/>
              </a:ext>
            </a:extLst>
          </p:cNvPr>
          <p:cNvSpPr txBox="1"/>
          <p:nvPr/>
        </p:nvSpPr>
        <p:spPr>
          <a:xfrm>
            <a:off x="8117782" y="3230133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2F9387-59C8-0F65-CDEA-EAD71D0A3D5A}"/>
              </a:ext>
            </a:extLst>
          </p:cNvPr>
          <p:cNvSpPr txBox="1"/>
          <p:nvPr/>
        </p:nvSpPr>
        <p:spPr>
          <a:xfrm>
            <a:off x="10309895" y="3238194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기술</a:t>
            </a:r>
            <a:r>
              <a:rPr lang="en-US" altLang="ko-KR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0F8EB2-31B7-F7A4-555C-50CC4070351F}"/>
              </a:ext>
            </a:extLst>
          </p:cNvPr>
          <p:cNvSpPr txBox="1"/>
          <p:nvPr/>
        </p:nvSpPr>
        <p:spPr>
          <a:xfrm>
            <a:off x="1293612" y="3306297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UCC</a:t>
            </a:r>
            <a:endParaRPr lang="ko-KR" altLang="en-US" sz="200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703F15AE-BB17-D57B-8942-ED7744F04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77" y="2080912"/>
            <a:ext cx="1415028" cy="141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CF8AAE5-D1BC-63CA-6E94-600B8154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618" y="2207317"/>
            <a:ext cx="1012894" cy="10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411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94190" y="2572377"/>
            <a:ext cx="8377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2256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왜 학교 폭력을 실질적으로</a:t>
            </a:r>
            <a:endParaRPr lang="ko-KR" altLang="en-US" sz="4000" b="0">
              <a:solidFill>
                <a:srgbClr val="225686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20497" y="1623418"/>
            <a:ext cx="6524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2256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안심 귀가 앱은 있는데</a:t>
            </a:r>
            <a:endParaRPr lang="ko-KR" altLang="en-US" sz="4000" b="0">
              <a:solidFill>
                <a:srgbClr val="225686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4722" y="3521336"/>
            <a:ext cx="7286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2256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막기 위한 앱은 없지</a:t>
            </a:r>
            <a:r>
              <a:rPr lang="en-US" altLang="ko-KR" sz="4000">
                <a:solidFill>
                  <a:srgbClr val="2256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?</a:t>
            </a:r>
            <a:endParaRPr lang="ko-KR" altLang="en-US" sz="4000" b="0">
              <a:solidFill>
                <a:srgbClr val="225686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C1F9DD-6456-84B5-2500-25954E6A5493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10" name="모서리가 둥근 직사각형 32">
              <a:extLst>
                <a:ext uri="{FF2B5EF4-FFF2-40B4-BE49-F238E27FC236}">
                  <a16:creationId xmlns:a16="http://schemas.microsoft.com/office/drawing/2014/main" id="{F2B3AE0A-697B-18E6-3FC2-D3DC5F086D70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3" name="모서리가 둥근 직사각형 33">
              <a:extLst>
                <a:ext uri="{FF2B5EF4-FFF2-40B4-BE49-F238E27FC236}">
                  <a16:creationId xmlns:a16="http://schemas.microsoft.com/office/drawing/2014/main" id="{779203E4-2551-FBE9-2F9A-67797A5F6ADC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AEDB4FC-4A6D-6CA2-30EA-6B9849725545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 배경</a:t>
            </a:r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36055CFF-B63B-7FE7-3920-F2D4C9A034B4}"/>
              </a:ext>
            </a:extLst>
          </p:cNvPr>
          <p:cNvSpPr/>
          <p:nvPr/>
        </p:nvSpPr>
        <p:spPr>
          <a:xfrm>
            <a:off x="4552950" y="5038725"/>
            <a:ext cx="3648074" cy="1200150"/>
          </a:xfrm>
          <a:prstGeom prst="flowChartTerminator">
            <a:avLst/>
          </a:prstGeom>
          <a:solidFill>
            <a:srgbClr val="F5F9FD"/>
          </a:solidFill>
          <a:ln>
            <a:noFill/>
          </a:ln>
          <a:effectLst>
            <a:outerShdw blurRad="533400" dist="177800" dir="2400000" sx="109000" sy="109000" algn="tl" rotWithShape="0">
              <a:schemeClr val="accent1">
                <a:lumMod val="40000"/>
                <a:lumOff val="60000"/>
                <a:alpha val="40000"/>
              </a:scheme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C328CB6-335B-CDC6-790D-36AECCB92913}"/>
              </a:ext>
            </a:extLst>
          </p:cNvPr>
          <p:cNvSpPr/>
          <p:nvPr/>
        </p:nvSpPr>
        <p:spPr>
          <a:xfrm>
            <a:off x="4457699" y="4991100"/>
            <a:ext cx="1266825" cy="12763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876300" sx="108000" sy="108000" algn="ctr" rotWithShape="0">
              <a:schemeClr val="bg1">
                <a:lumMod val="9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4CE9E96F-26E6-B111-0C56-2530B101F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649" y="95192"/>
            <a:ext cx="1776625" cy="17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10BB39F-9F5F-D188-83DD-3200ADB18DD6}"/>
              </a:ext>
            </a:extLst>
          </p:cNvPr>
          <p:cNvSpPr txBox="1"/>
          <p:nvPr/>
        </p:nvSpPr>
        <p:spPr>
          <a:xfrm>
            <a:off x="4621211" y="5067120"/>
            <a:ext cx="93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>
                <a:solidFill>
                  <a:srgbClr val="A2C7E8"/>
                </a:solidFill>
                <a:latin typeface="Arial Black" panose="020B0A04020102020204" pitchFamily="34" charset="0"/>
              </a:rPr>
              <a:t>?</a:t>
            </a:r>
            <a:endParaRPr lang="ko-KR" altLang="en-US" sz="7200">
              <a:solidFill>
                <a:srgbClr val="A2C7E8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929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8EF2A958-3E38-6E05-85DF-75F96CB4641B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11" name="모서리가 둥근 직사각형 32">
              <a:extLst>
                <a:ext uri="{FF2B5EF4-FFF2-40B4-BE49-F238E27FC236}">
                  <a16:creationId xmlns:a16="http://schemas.microsoft.com/office/drawing/2014/main" id="{5B5C422C-119B-C77D-5B4E-BC16DF2A562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2" name="모서리가 둥근 직사각형 33">
              <a:extLst>
                <a:ext uri="{FF2B5EF4-FFF2-40B4-BE49-F238E27FC236}">
                  <a16:creationId xmlns:a16="http://schemas.microsoft.com/office/drawing/2014/main" id="{8423A04F-2EC8-3F3D-EA49-0CACA3A4DACF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14245" y="578852"/>
            <a:ext cx="4563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학교 폭력 피해 통계</a:t>
            </a: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710606120"/>
              </p:ext>
            </p:extLst>
          </p:nvPr>
        </p:nvGraphicFramePr>
        <p:xfrm>
          <a:off x="2419350" y="1952625"/>
          <a:ext cx="7064878" cy="441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73955" y="1580515"/>
            <a:ext cx="1810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참여율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82.9%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86712-5AE1-0524-7889-3502133CFC5C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 배경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726ACA-F6B6-2B2B-AB7D-D6E68160935A}"/>
              </a:ext>
            </a:extLst>
          </p:cNvPr>
          <p:cNvSpPr txBox="1"/>
          <p:nvPr/>
        </p:nvSpPr>
        <p:spPr>
          <a:xfrm>
            <a:off x="7315200" y="6478924"/>
            <a:ext cx="481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출처 </a:t>
            </a:r>
            <a:r>
              <a:rPr lang="en-US" altLang="ko-KR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교육부 </a:t>
            </a:r>
            <a:r>
              <a:rPr lang="en-US" altLang="ko-KR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2022</a:t>
            </a:r>
            <a:r>
              <a:rPr lang="ko-KR" altLang="en-US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</a:t>
            </a:r>
            <a:r>
              <a:rPr lang="en-US" altLang="ko-KR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 학교폭력 실태조사 결과 발표</a:t>
            </a:r>
            <a:endParaRPr lang="ko-KR" altLang="en-US" sz="1400" b="0">
              <a:solidFill>
                <a:schemeClr val="bg1">
                  <a:lumMod val="50000"/>
                </a:schemeClr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36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BDDB2-0718-E147-5A14-F0F01535EBF8}"/>
              </a:ext>
            </a:extLst>
          </p:cNvPr>
          <p:cNvSpPr txBox="1"/>
          <p:nvPr/>
        </p:nvSpPr>
        <p:spPr>
          <a:xfrm>
            <a:off x="7673955" y="1580515"/>
            <a:ext cx="1810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참여율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: 82.9%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5D7E83DB-2C9D-A4BD-B239-0D26779352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930368"/>
              </p:ext>
            </p:extLst>
          </p:nvPr>
        </p:nvGraphicFramePr>
        <p:xfrm>
          <a:off x="2419350" y="1952625"/>
          <a:ext cx="7064878" cy="441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8" name="Picture 4" descr="https://lh5.googleusercontent.com/foLBQdpmXQ7k5NfdhBvA0Zj5luKME26CrfHHDKtbFNHz0e5ERL4LWyAkIjA1eUC8dwFyiKd1aioY7wZKQnZP4q-QGhPdtOnMWpN-zRKRDyTzN_qa9bj2jzDDqhDlfYFjrbNF2HjXx_CBfSgzT3E62ivxVQ_rByleuIUtRfTNlsAwUVnM4KLn16TNe3MzFvKCizRQYkzV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545" y="2647950"/>
            <a:ext cx="1131754" cy="190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3.googleusercontent.com/OZwMEQjfQQt06DxDBwCq1_FJ70NIkdfkJUuklj6XfzGpd1R8VDJVomMtfRAZUA2pOBxQ7j-P3kPfkiVQIiYRoGBRWCtwcNyppIwwkWxsEjzkLpkyBKDW_EvDeYB0IM1DTcSHz70yFUhMkDcNiznFd4IyWXI4cuUvENkSzWHXFCf_Z8YEAFhJhn61NDQTd6oFXg6Lx-34s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22" y="3799289"/>
            <a:ext cx="2086809" cy="21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4.googleusercontent.com/VHVTJydQYe2v_eqqopFlbmIWZHZaK21pRdMzVCwJCxzUd-O-rT4PasixxD1NNT2WsaCFcQZPat9s5RrNOFeUdTsNJ3NR6QaWi5tNGZtDGci6Oul46DmEOUkMf-IMgLaZwVe8jDAi-BTNSpkptwu0UwPXnvulCiZLZMYFw2kRhciHgtdNSXyJF604RpuMS16jhlmpRDjs8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789" y="1173359"/>
            <a:ext cx="3081561" cy="448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7BCDEB-503B-7753-2DF6-31F87F85D464}"/>
              </a:ext>
            </a:extLst>
          </p:cNvPr>
          <p:cNvSpPr txBox="1"/>
          <p:nvPr/>
        </p:nvSpPr>
        <p:spPr>
          <a:xfrm>
            <a:off x="3814245" y="578852"/>
            <a:ext cx="4563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학교 폭력 피해 통계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ABE8D9E-B078-7B07-EF59-BC3E4E5D9A55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21" name="모서리가 둥근 직사각형 32">
              <a:extLst>
                <a:ext uri="{FF2B5EF4-FFF2-40B4-BE49-F238E27FC236}">
                  <a16:creationId xmlns:a16="http://schemas.microsoft.com/office/drawing/2014/main" id="{E6566185-B715-DBE0-AEBD-6A85411533D3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22" name="모서리가 둥근 직사각형 33">
              <a:extLst>
                <a:ext uri="{FF2B5EF4-FFF2-40B4-BE49-F238E27FC236}">
                  <a16:creationId xmlns:a16="http://schemas.microsoft.com/office/drawing/2014/main" id="{C5AB3116-B443-4A49-287E-C9763358F1FD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B699A0A-2F3C-EE17-F164-D1B8D0AD2D6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 배경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1169BB-7958-A4EA-D951-3B9C130BBF5A}"/>
              </a:ext>
            </a:extLst>
          </p:cNvPr>
          <p:cNvSpPr txBox="1"/>
          <p:nvPr/>
        </p:nvSpPr>
        <p:spPr>
          <a:xfrm>
            <a:off x="7315200" y="6478924"/>
            <a:ext cx="481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출처 </a:t>
            </a:r>
            <a:r>
              <a:rPr lang="en-US" altLang="ko-KR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교육부 </a:t>
            </a:r>
            <a:r>
              <a:rPr lang="en-US" altLang="ko-KR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2022</a:t>
            </a:r>
            <a:r>
              <a:rPr lang="ko-KR" altLang="en-US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</a:t>
            </a:r>
            <a:r>
              <a:rPr lang="en-US" altLang="ko-KR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4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 학교폭력 실태조사 결과 발표</a:t>
            </a:r>
            <a:endParaRPr lang="ko-KR" altLang="en-US" sz="1400" b="0">
              <a:solidFill>
                <a:schemeClr val="bg1">
                  <a:lumMod val="50000"/>
                </a:schemeClr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190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88353" y="2255383"/>
            <a:ext cx="3441541" cy="3369034"/>
            <a:chOff x="1847850" y="1228726"/>
            <a:chExt cx="1476375" cy="293370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5181088" y="2583900"/>
            <a:ext cx="2584800" cy="25596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417084" y="2583900"/>
            <a:ext cx="2584800" cy="25596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E27865-C02C-C698-C0B9-DD42F08BABAC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0E893698-C93C-F413-4E5F-00BEDF910B9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8" name="모서리가 둥근 직사각형 33">
              <a:extLst>
                <a:ext uri="{FF2B5EF4-FFF2-40B4-BE49-F238E27FC236}">
                  <a16:creationId xmlns:a16="http://schemas.microsoft.com/office/drawing/2014/main" id="{90AF5D84-8141-A04D-CD79-22E099903A2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BFAB82-E3CC-BDFD-1BA2-DF3D072B5987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 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8C2A7-514B-9905-9638-605F93D2C90C}"/>
              </a:ext>
            </a:extLst>
          </p:cNvPr>
          <p:cNvSpPr txBox="1"/>
          <p:nvPr/>
        </p:nvSpPr>
        <p:spPr>
          <a:xfrm>
            <a:off x="1874096" y="5841511"/>
            <a:ext cx="187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rgbClr val="205E9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예방 교육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39F7D-0845-CF32-8D1A-4A19A4F8FF29}"/>
              </a:ext>
            </a:extLst>
          </p:cNvPr>
          <p:cNvSpPr txBox="1"/>
          <p:nvPr/>
        </p:nvSpPr>
        <p:spPr>
          <a:xfrm>
            <a:off x="5538461" y="5318457"/>
            <a:ext cx="187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피해 상담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99C081-A970-3FD0-D5FC-5F31B68CB1FC}"/>
              </a:ext>
            </a:extLst>
          </p:cNvPr>
          <p:cNvSpPr txBox="1"/>
          <p:nvPr/>
        </p:nvSpPr>
        <p:spPr>
          <a:xfrm>
            <a:off x="8774457" y="5318457"/>
            <a:ext cx="187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가해자 처벌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0EB7F-E480-4F2F-2CD8-154E9003EAF9}"/>
              </a:ext>
            </a:extLst>
          </p:cNvPr>
          <p:cNvSpPr txBox="1"/>
          <p:nvPr/>
        </p:nvSpPr>
        <p:spPr>
          <a:xfrm>
            <a:off x="3853575" y="575675"/>
            <a:ext cx="4563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학교 폭력 조치 사항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BD44687D-7643-36D5-5136-C0C80B2C2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52" y="2897568"/>
            <a:ext cx="1932263" cy="193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EE3B418C-7668-7BE1-5E70-0F635EF5B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1" y="2618258"/>
            <a:ext cx="2643283" cy="264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5A0FF4AF-9DEF-55AD-64C6-A53A42A8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900" y="3091220"/>
            <a:ext cx="1738611" cy="17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594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266662" y="2179183"/>
            <a:ext cx="3441541" cy="3369034"/>
            <a:chOff x="1847850" y="1228726"/>
            <a:chExt cx="1476375" cy="293370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924371" y="2583900"/>
            <a:ext cx="2584800" cy="25596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 배경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9C52C-6D2D-CC02-8688-50164B65114B}"/>
              </a:ext>
            </a:extLst>
          </p:cNvPr>
          <p:cNvSpPr txBox="1"/>
          <p:nvPr/>
        </p:nvSpPr>
        <p:spPr>
          <a:xfrm>
            <a:off x="5052405" y="5915809"/>
            <a:ext cx="187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rgbClr val="205E9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피해 상담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C8585-51BA-8743-45C3-984CD3DF9818}"/>
              </a:ext>
            </a:extLst>
          </p:cNvPr>
          <p:cNvSpPr txBox="1"/>
          <p:nvPr/>
        </p:nvSpPr>
        <p:spPr>
          <a:xfrm>
            <a:off x="1281744" y="5318457"/>
            <a:ext cx="187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예방 교육</a:t>
            </a:r>
          </a:p>
        </p:txBody>
      </p:sp>
      <p:sp>
        <p:nvSpPr>
          <p:cNvPr id="15" name="모서리가 둥근 직사각형 24">
            <a:extLst>
              <a:ext uri="{FF2B5EF4-FFF2-40B4-BE49-F238E27FC236}">
                <a16:creationId xmlns:a16="http://schemas.microsoft.com/office/drawing/2014/main" id="{BCD561A5-78A9-9A8A-CE07-8846B56B111E}"/>
              </a:ext>
            </a:extLst>
          </p:cNvPr>
          <p:cNvSpPr/>
          <p:nvPr/>
        </p:nvSpPr>
        <p:spPr>
          <a:xfrm>
            <a:off x="8417084" y="2583900"/>
            <a:ext cx="2584800" cy="25596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8DC10-1833-02F0-6B3B-1BFDD0CE471E}"/>
              </a:ext>
            </a:extLst>
          </p:cNvPr>
          <p:cNvSpPr txBox="1"/>
          <p:nvPr/>
        </p:nvSpPr>
        <p:spPr>
          <a:xfrm>
            <a:off x="8774457" y="5318457"/>
            <a:ext cx="187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가해자 처벌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F3FE8C-76BA-82B2-EF92-5111E49F7112}"/>
              </a:ext>
            </a:extLst>
          </p:cNvPr>
          <p:cNvSpPr txBox="1"/>
          <p:nvPr/>
        </p:nvSpPr>
        <p:spPr>
          <a:xfrm>
            <a:off x="3853575" y="575675"/>
            <a:ext cx="4563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학교 폭력 조치 사항</a:t>
            </a:r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26174788-26E9-0D8D-0C68-B69C97BEC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576" y="2408632"/>
            <a:ext cx="2836623" cy="282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C93A4AA8-02CA-9DEF-2F54-DF3194A78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48" y="3015975"/>
            <a:ext cx="1832250" cy="18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D3877EAD-88FA-EA1B-9BA7-C20F46BF1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900" y="3091220"/>
            <a:ext cx="1738611" cy="17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476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533</Words>
  <Application>Microsoft Office PowerPoint</Application>
  <PresentationFormat>와이드스크린</PresentationFormat>
  <Paragraphs>236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Arial Black</vt:lpstr>
      <vt:lpstr>Arial</vt:lpstr>
      <vt:lpstr>에스코어 드림 5 Medium</vt:lpstr>
      <vt:lpstr>에스코어 드림 8 Heavy</vt:lpstr>
      <vt:lpstr>맑은 고딕</vt:lpstr>
      <vt:lpstr>에스코어 드림 7 ExtraBold</vt:lpstr>
      <vt:lpstr>에스코어 드림 6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8620</cp:lastModifiedBy>
  <cp:revision>620</cp:revision>
  <dcterms:created xsi:type="dcterms:W3CDTF">2022-11-17T04:52:42Z</dcterms:created>
  <dcterms:modified xsi:type="dcterms:W3CDTF">2022-11-18T07:39:17Z</dcterms:modified>
</cp:coreProperties>
</file>